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ink/ink1.xml" ContentType="application/inkml+xml"/>
  <Override PartName="/ppt/ink/ink2.xml" ContentType="application/inkml+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8"/>
  </p:notesMasterIdLst>
  <p:handoutMasterIdLst>
    <p:handoutMasterId r:id="rId29"/>
  </p:handoutMasterIdLst>
  <p:sldIdLst>
    <p:sldId id="2524" r:id="rId5"/>
    <p:sldId id="2542" r:id="rId6"/>
    <p:sldId id="2543" r:id="rId7"/>
    <p:sldId id="2525" r:id="rId8"/>
    <p:sldId id="2549" r:id="rId9"/>
    <p:sldId id="2544" r:id="rId10"/>
    <p:sldId id="2539" r:id="rId11"/>
    <p:sldId id="2551" r:id="rId12"/>
    <p:sldId id="2550" r:id="rId13"/>
    <p:sldId id="2558" r:id="rId14"/>
    <p:sldId id="2552" r:id="rId15"/>
    <p:sldId id="2556" r:id="rId16"/>
    <p:sldId id="2557" r:id="rId17"/>
    <p:sldId id="2559" r:id="rId18"/>
    <p:sldId id="2560" r:id="rId19"/>
    <p:sldId id="2561" r:id="rId20"/>
    <p:sldId id="2553" r:id="rId21"/>
    <p:sldId id="2554" r:id="rId22"/>
    <p:sldId id="2555" r:id="rId23"/>
    <p:sldId id="2545" r:id="rId24"/>
    <p:sldId id="2562" r:id="rId25"/>
    <p:sldId id="2546" r:id="rId26"/>
    <p:sldId id="2547" r:id="rId27"/>
  </p:sldIdLst>
  <p:sldSz cx="12192000" cy="6858000"/>
  <p:notesSz cx="6858000" cy="9144000"/>
  <p:defaultTextStyle>
    <a:defPPr rtl="0">
      <a:defRPr lang="ja-jp"/>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2"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作成者"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1E1E"/>
    <a:srgbClr val="3165BB"/>
    <a:srgbClr val="4DCBB7"/>
    <a:srgbClr val="3F3F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6" autoAdjust="0"/>
    <p:restoredTop sz="83196" autoAdjust="0"/>
  </p:normalViewPr>
  <p:slideViewPr>
    <p:cSldViewPr snapToGrid="0" snapToObjects="1" showGuides="1">
      <p:cViewPr>
        <p:scale>
          <a:sx n="73" d="100"/>
          <a:sy n="73" d="100"/>
        </p:scale>
        <p:origin x="549" y="27"/>
      </p:cViewPr>
      <p:guideLst>
        <p:guide orient="horz" pos="2112"/>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69" d="100"/>
          <a:sy n="69" d="100"/>
        </p:scale>
        <p:origin x="2568" y="33"/>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commentAuthors" Target="commentAuthor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a:extLst>
              <a:ext uri="{FF2B5EF4-FFF2-40B4-BE49-F238E27FC236}">
                <a16:creationId xmlns:a16="http://schemas.microsoft.com/office/drawing/2014/main" id="{92018837-64B5-4E20-83A5-89B993CB3C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ja-JP" altLang="en-US" dirty="0">
              <a:latin typeface="Meiryo UI" panose="020B0604030504040204" pitchFamily="50" charset="-128"/>
              <a:ea typeface="Meiryo UI" panose="020B0604030504040204" pitchFamily="50" charset="-128"/>
            </a:endParaRPr>
          </a:p>
        </p:txBody>
      </p:sp>
      <p:sp>
        <p:nvSpPr>
          <p:cNvPr id="3" name="日付プレースホルダー 2">
            <a:extLst>
              <a:ext uri="{FF2B5EF4-FFF2-40B4-BE49-F238E27FC236}">
                <a16:creationId xmlns:a16="http://schemas.microsoft.com/office/drawing/2014/main" id="{99C2A4FB-A56B-4413-A08B-0E9894B98B4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9EA8C76A-2D00-44C1-B825-771DF4464CFE}" type="datetime1">
              <a:rPr lang="ja-JP" altLang="en-US" smtClean="0">
                <a:latin typeface="Meiryo UI" panose="020B0604030504040204" pitchFamily="50" charset="-128"/>
                <a:ea typeface="Meiryo UI" panose="020B0604030504040204" pitchFamily="50" charset="-128"/>
              </a:rPr>
              <a:t>2020/12/19</a:t>
            </a:fld>
            <a:endParaRPr lang="ja-JP" altLang="en-US" dirty="0">
              <a:latin typeface="Meiryo UI" panose="020B0604030504040204" pitchFamily="50" charset="-128"/>
              <a:ea typeface="Meiryo UI" panose="020B0604030504040204" pitchFamily="50" charset="-128"/>
            </a:endParaRPr>
          </a:p>
        </p:txBody>
      </p:sp>
      <p:sp>
        <p:nvSpPr>
          <p:cNvPr id="4" name="フッター プレースホルダー 3">
            <a:extLst>
              <a:ext uri="{FF2B5EF4-FFF2-40B4-BE49-F238E27FC236}">
                <a16:creationId xmlns:a16="http://schemas.microsoft.com/office/drawing/2014/main" id="{A3977F36-950D-4655-BC4A-F80BE1DBF79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ja-JP" altLang="en-US" dirty="0">
              <a:latin typeface="Meiryo UI" panose="020B0604030504040204" pitchFamily="50" charset="-128"/>
              <a:ea typeface="Meiryo UI" panose="020B0604030504040204" pitchFamily="50" charset="-128"/>
            </a:endParaRPr>
          </a:p>
        </p:txBody>
      </p:sp>
      <p:sp>
        <p:nvSpPr>
          <p:cNvPr id="5" name="スライド番号プレースホルダー 4">
            <a:extLst>
              <a:ext uri="{FF2B5EF4-FFF2-40B4-BE49-F238E27FC236}">
                <a16:creationId xmlns:a16="http://schemas.microsoft.com/office/drawing/2014/main" id="{56C246FD-229D-4B04-9855-212AD8D784A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DA8A28B-0568-4092-BB1A-13C9B073E3A0}" type="slidenum">
              <a:rPr lang="en-US" altLang="ja-JP" smtClean="0">
                <a:latin typeface="Meiryo UI" panose="020B0604030504040204" pitchFamily="50" charset="-128"/>
                <a:ea typeface="Meiryo UI" panose="020B0604030504040204" pitchFamily="50" charset="-128"/>
              </a:rPr>
              <a:t>‹#›</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6405250"/>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4096" units="dev"/>
          <inkml:channel name="T" type="integer" max="2.14748E9" units="dev"/>
        </inkml:traceFormat>
        <inkml:channelProperties>
          <inkml:channelProperty channel="X" name="resolution" value="369.51501" units="1/cm"/>
          <inkml:channelProperty channel="Y" name="resolution" value="415.70438" units="1/cm"/>
          <inkml:channelProperty channel="F" name="resolution" value="0" units="1/dev"/>
          <inkml:channelProperty channel="T" name="resolution" value="1" units="1/dev"/>
        </inkml:channelProperties>
      </inkml:inkSource>
      <inkml:timestamp xml:id="ts0" timeString="2020-12-05T09:40:22.746"/>
    </inkml:context>
    <inkml:brush xml:id="br0">
      <inkml:brushProperty name="width" value="0.13333" units="cm"/>
      <inkml:brushProperty name="height" value="0.13333" units="cm"/>
      <inkml:brushProperty name="color" value="#3165BB"/>
      <inkml:brushProperty name="fitToCurve" value="1"/>
    </inkml:brush>
  </inkml:definitions>
  <inkml:traceGroup>
    <inkml:annotationXML>
      <emma:emma xmlns:emma="http://www.w3.org/2003/04/emma" version="1.0">
        <emma:interpretation id="{E150A39B-C352-4917-BE99-3E85B3525139}" emma:medium="tactile" emma:mode="ink">
          <msink:context xmlns:msink="http://schemas.microsoft.com/ink/2010/main" type="inkDrawing" rotatedBoundingBox="19527,9521 20424,9802 20247,10371 19349,10090" semanticType="callout" shapeName="Other">
            <msink:sourceLink direction="with" ref="{E4BF01CC-7744-4C08-8579-05809D9CE740}"/>
          </msink:context>
        </emma:interpretation>
      </emma:emma>
    </inkml:annotationXML>
    <inkml:trace contextRef="#ctx0" brushRef="#br0">-160 1180 904 0,'0'0'332'0,"0"0"-256"0,5 4-24 0,-1 4 168 15,1-4-132-15,-5-4 104 16,4 4-108-16,-4 4 40 16,9 4-68-16,-4 8 12 15,4 8-40-15,-9 12 0 16,0 0-16-16,-5 16-8 15,5 4 0-15,-9 3-4 16,5-3 0-16,-10-4-12 16,10-8 8-16,-10-12 12 15,10-4-4-15,-1-16-12 16,10 0 4-16,-5-8 12 16,9-4-4-16,0-8 8 15,9 0-8-15,4-8-4 16,5 0 4-16,9-8 12 15,5 4-8-15,13-8-20 16,0 8 4-16,17-8 4 16,-3 8 4-16,4 0 0 15,-9 4 0-15,0 4 16 0,-9 4-8 16,-5 0-4-16,-4 8 0 16,-9 0-92-16,-9 4 48 0,-9 0-260 15,0 0 168-15</inkml:trace>
  </inkml:traceGroup>
</inkml:ink>
</file>

<file path=ppt/ink/ink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4096" units="dev"/>
          <inkml:channel name="T" type="integer" max="2.14748E9" units="dev"/>
        </inkml:traceFormat>
        <inkml:channelProperties>
          <inkml:channelProperty channel="X" name="resolution" value="369.51501" units="1/cm"/>
          <inkml:channelProperty channel="Y" name="resolution" value="415.70438" units="1/cm"/>
          <inkml:channelProperty channel="F" name="resolution" value="0" units="1/dev"/>
          <inkml:channelProperty channel="T" name="resolution" value="1" units="1/dev"/>
        </inkml:channelProperties>
      </inkml:inkSource>
      <inkml:timestamp xml:id="ts0" timeString="2020-12-05T09:40:34.863"/>
    </inkml:context>
    <inkml:brush xml:id="br0">
      <inkml:brushProperty name="width" value="0.13333" units="cm"/>
      <inkml:brushProperty name="height" value="0.13333" units="cm"/>
      <inkml:brushProperty name="color" value="#3165BB"/>
      <inkml:brushProperty name="fitToCurve" value="1"/>
    </inkml:brush>
  </inkml:definitions>
  <inkml:traceGroup>
    <inkml:annotationXML>
      <emma:emma xmlns:emma="http://www.w3.org/2003/04/emma" version="1.0">
        <emma:interpretation id="{E4BF01CC-7744-4C08-8579-05809D9CE740}" emma:medium="tactile" emma:mode="ink">
          <msink:context xmlns:msink="http://schemas.microsoft.com/ink/2010/main" type="inkDrawing" rotatedBoundingBox="19342,9607 22993,7612 23318,8207 19667,10201" shapeName="Other">
            <msink:destinationLink direction="with" ref="{E150A39B-C352-4917-BE99-3E85B3525139}"/>
          </msink:context>
        </emma:interpretation>
      </emma:emma>
    </inkml:annotationXML>
    <inkml:trace contextRef="#ctx0" brushRef="#br0">18 2006 652 0,'-4'12'244'0,"4"-12"-192"0,-5 0-12 0,1 0 24 16,4 0-44-16,-5-4 44 16,5 0-36-16,0-8 188 15,5 4-120-15,-1-12-56 16,5 4-32-16,14-20-40 16,4 4 20-16,18-28-32 15,0 4 28-15,22-31 60 16,0 11-24-16,14-32 4 15,0 12-16-15,18-24-16 16,-4 20 4-16,26-16-4 16,-4 20 0-16,4-8 32 15,-17 20-12-15,13 0-20 16,-14 20 0-16,14 8 20 16,-14 16-4-16,1 13-12 15,-19 15 0-15,1 12 92 16,-14 12-48-16,0 11-8 15,-14 9-20-15,-4 8 8 16,-9 0-12-16,-14 0 120 16,-8 0-72-16,-19 0 84 15,1-4-80-15,-23-8 32 16,4 0-56-16,-22-16 8 0,5 0-28 16,-10-16-16-16,6 0-4 0,-15-20-24 15,5 4 16-15,-4-20 12 16,13 8 4-16,-5-16-20 15,14 4 8-15,14-8-4 16,17 8 4-16,19-12 8 16,13 13 0-16,22-17-28 15,1 8 16-15,35-12-4 16,5 12 8-16,31-8 0 16,-4 16 0-16,36-4 0 15,-18 16 0-15,13 0 16 16,-17 16-4-16,-1 4-20 15,-22 12 8-15,-5 4 20 16,-17 4-4-16,-19 4 16 16,-17 4-16-16,-14 0 4 15,-14 4-4-15,-13-8-24 16,-4 4 8-16,-10-12-136 16,1 0 76-16,-10-8-252 15,5 4 180-15</inkml:trace>
  </inkml:traceGroup>
</inkml:ink>
</file>

<file path=ppt/media/image1.jpg>
</file>

<file path=ppt/media/image10.png>
</file>

<file path=ppt/media/image11.png>
</file>

<file path=ppt/media/image11.svg>
</file>

<file path=ppt/media/image12.png>
</file>

<file path=ppt/media/image13.png>
</file>

<file path=ppt/media/image13.svg>
</file>

<file path=ppt/media/image14.png>
</file>

<file path=ppt/media/image15.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jpg>
</file>

<file path=ppt/media/image31.png>
</file>

<file path=ppt/media/image32.png>
</file>

<file path=ppt/media/image3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eiryo UI" panose="020B0604030504040204" pitchFamily="50" charset="-128"/>
                <a:ea typeface="Meiryo UI" panose="020B0604030504040204" pitchFamily="50" charset="-128"/>
              </a:defRPr>
            </a:lvl1pPr>
          </a:lstStyle>
          <a:p>
            <a:endParaRPr lang="ja-JP" altLang="en-US" dirty="0"/>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eiryo UI" panose="020B0604030504040204" pitchFamily="50" charset="-128"/>
                <a:ea typeface="Meiryo UI" panose="020B0604030504040204" pitchFamily="50" charset="-128"/>
              </a:defRPr>
            </a:lvl1pPr>
          </a:lstStyle>
          <a:p>
            <a:fld id="{CFCF38E4-EA86-4F96-936D-EDF5710D7F3E}" type="datetime1">
              <a:rPr lang="ja-JP" altLang="en-US" smtClean="0"/>
              <a:pPr/>
              <a:t>2020/12/19</a:t>
            </a:fld>
            <a:endParaRPr lang="ja-JP" altLang="en-US" dirty="0"/>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ja-JP" altLang="en-US" noProof="0" dirty="0"/>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ja-JP" altLang="en-US" noProof="0" dirty="0" smtClean="0"/>
              <a:t>マスター テキストの書式設定</a:t>
            </a:r>
          </a:p>
          <a:p>
            <a:pPr lvl="1" rtl="0"/>
            <a:r>
              <a:rPr lang="ja-JP" altLang="en-US" noProof="0" dirty="0" smtClean="0"/>
              <a:t>第 </a:t>
            </a:r>
            <a:r>
              <a:rPr lang="en-US" altLang="ja-JP" noProof="0" dirty="0" smtClean="0"/>
              <a:t>2 </a:t>
            </a:r>
            <a:r>
              <a:rPr lang="ja-JP" altLang="en-US" noProof="0" dirty="0" smtClean="0"/>
              <a:t>レベル</a:t>
            </a:r>
          </a:p>
          <a:p>
            <a:pPr lvl="2" rtl="0"/>
            <a:r>
              <a:rPr lang="ja-JP" altLang="en-US" noProof="0" dirty="0" smtClean="0"/>
              <a:t>第 </a:t>
            </a:r>
            <a:r>
              <a:rPr lang="en-US" altLang="ja-JP" noProof="0" dirty="0" smtClean="0"/>
              <a:t>3 </a:t>
            </a:r>
            <a:r>
              <a:rPr lang="ja-JP" altLang="en-US" noProof="0" dirty="0" smtClean="0"/>
              <a:t>レベル</a:t>
            </a:r>
          </a:p>
          <a:p>
            <a:pPr lvl="3" rtl="0"/>
            <a:r>
              <a:rPr lang="ja-JP" altLang="en-US" noProof="0" dirty="0" smtClean="0"/>
              <a:t>第 </a:t>
            </a:r>
            <a:r>
              <a:rPr lang="en-US" altLang="ja-JP" noProof="0" dirty="0" smtClean="0"/>
              <a:t>4 </a:t>
            </a:r>
            <a:r>
              <a:rPr lang="ja-JP" altLang="en-US" noProof="0" dirty="0" smtClean="0"/>
              <a:t>レベル</a:t>
            </a:r>
          </a:p>
          <a:p>
            <a:pPr lvl="4" rtl="0"/>
            <a:r>
              <a:rPr lang="ja-JP" altLang="en-US" noProof="0" dirty="0" smtClean="0"/>
              <a:t>第 </a:t>
            </a:r>
            <a:r>
              <a:rPr lang="en-US" altLang="ja-JP" noProof="0" dirty="0" smtClean="0"/>
              <a:t>5 </a:t>
            </a:r>
            <a:r>
              <a:rPr lang="ja-JP" altLang="en-US" noProof="0" dirty="0" smtClean="0"/>
              <a:t>レベル</a:t>
            </a:r>
            <a:endParaRPr lang="ja-JP" altLang="en-US" noProof="0" dirty="0"/>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eiryo UI" panose="020B0604030504040204" pitchFamily="50" charset="-128"/>
                <a:ea typeface="Meiryo UI" panose="020B0604030504040204" pitchFamily="50" charset="-128"/>
              </a:defRPr>
            </a:lvl1pPr>
          </a:lstStyle>
          <a:p>
            <a:endParaRPr lang="ja-JP" altLang="en-US" dirty="0"/>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eiryo UI" panose="020B0604030504040204" pitchFamily="50" charset="-128"/>
                <a:ea typeface="Meiryo UI" panose="020B0604030504040204" pitchFamily="50" charset="-128"/>
              </a:defRPr>
            </a:lvl1pPr>
          </a:lstStyle>
          <a:p>
            <a:fld id="{3CFA0038-7055-434C-B6C4-B8C69565C600}" type="slidenum">
              <a:rPr lang="en-US" altLang="ja-JP" smtClean="0"/>
              <a:pPr/>
              <a:t>‹#›</a:t>
            </a:fld>
            <a:endParaRPr lang="ja-JP" altLang="en-US" dirty="0"/>
          </a:p>
        </p:txBody>
      </p:sp>
    </p:spTree>
    <p:extLst>
      <p:ext uri="{BB962C8B-B14F-4D97-AF65-F5344CB8AC3E}">
        <p14:creationId xmlns:p14="http://schemas.microsoft.com/office/powerpoint/2010/main" val="1390864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1pPr>
    <a:lvl2pPr marL="45720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2pPr>
    <a:lvl3pPr marL="91440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3pPr>
    <a:lvl4pPr marL="137160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4pPr>
    <a:lvl5pPr marL="182880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rtlCol="0"/>
          <a:lstStyle/>
          <a:p>
            <a:pPr rtl="0"/>
            <a:r>
              <a:rPr lang="ja-JP" altLang="en-US" dirty="0" smtClean="0">
                <a:latin typeface="Meiryo UI" panose="020B0604030504040204" pitchFamily="50" charset="-128"/>
                <a:ea typeface="Meiryo UI" panose="020B0604030504040204" pitchFamily="50" charset="-128"/>
              </a:rPr>
              <a:t>今日のテーマ</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何を紹介したいかと言うと</a:t>
            </a:r>
            <a:r>
              <a:rPr lang="en-US" altLang="ja-JP" dirty="0" smtClean="0">
                <a:latin typeface="Meiryo UI" panose="020B0604030504040204" pitchFamily="50" charset="-128"/>
                <a:ea typeface="Meiryo UI" panose="020B0604030504040204" pitchFamily="50" charset="-128"/>
              </a:rPr>
              <a:t>…</a:t>
            </a: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次のページ</a:t>
            </a:r>
            <a:endParaRPr lang="ja-JP" altLang="en-US"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5"/>
          </p:nvPr>
        </p:nvSpPr>
        <p:spPr>
          <a:xfrm>
            <a:off x="3884613" y="8685213"/>
            <a:ext cx="2971800" cy="458787"/>
          </a:xfrm>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1</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249664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r>
              <a:rPr lang="ja-JP" altLang="en-US" dirty="0" smtClean="0">
                <a:latin typeface="Meiryo UI" panose="020B0604030504040204" pitchFamily="50" charset="-128"/>
                <a:ea typeface="Meiryo UI" panose="020B0604030504040204" pitchFamily="50" charset="-128"/>
              </a:rPr>
              <a:t>次は、先の</a:t>
            </a:r>
            <a:r>
              <a:rPr lang="en-US" altLang="ja-JP" dirty="0" smtClean="0">
                <a:latin typeface="Meiryo UI" panose="020B0604030504040204" pitchFamily="50" charset="-128"/>
                <a:ea typeface="Meiryo UI" panose="020B0604030504040204" pitchFamily="50" charset="-128"/>
              </a:rPr>
              <a:t>Generic</a:t>
            </a:r>
            <a:r>
              <a:rPr lang="ja-JP" altLang="en-US" dirty="0" smtClean="0">
                <a:latin typeface="Meiryo UI" panose="020B0604030504040204" pitchFamily="50" charset="-128"/>
                <a:ea typeface="Meiryo UI" panose="020B0604030504040204" pitchFamily="50" charset="-128"/>
              </a:rPr>
              <a:t>をもっと詳しく紹介したいと思います。</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勿論、自分が作成したクラスにも、</a:t>
            </a:r>
            <a:r>
              <a:rPr lang="en-US" altLang="ja-JP" dirty="0" smtClean="0">
                <a:latin typeface="Meiryo UI" panose="020B0604030504040204" pitchFamily="50" charset="-128"/>
                <a:ea typeface="Meiryo UI" panose="020B0604030504040204" pitchFamily="50" charset="-128"/>
              </a:rPr>
              <a:t>Generic</a:t>
            </a:r>
            <a:r>
              <a:rPr lang="ja-JP" altLang="en-US" dirty="0" smtClean="0">
                <a:latin typeface="Meiryo UI" panose="020B0604030504040204" pitchFamily="50" charset="-128"/>
                <a:ea typeface="Meiryo UI" panose="020B0604030504040204" pitchFamily="50" charset="-128"/>
              </a:rPr>
              <a:t>を使うことができます。</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そこで使うのが、</a:t>
            </a:r>
            <a:r>
              <a:rPr lang="en-US" altLang="ja-JP" dirty="0" smtClean="0">
                <a:latin typeface="Meiryo UI" panose="020B0604030504040204" pitchFamily="50" charset="-128"/>
                <a:ea typeface="Meiryo UI" panose="020B0604030504040204" pitchFamily="50" charset="-128"/>
              </a:rPr>
              <a:t>typing</a:t>
            </a:r>
            <a:r>
              <a:rPr lang="ja-JP" altLang="en-US" dirty="0" smtClean="0">
                <a:latin typeface="Meiryo UI" panose="020B0604030504040204" pitchFamily="50" charset="-128"/>
                <a:ea typeface="Meiryo UI" panose="020B0604030504040204" pitchFamily="50" charset="-128"/>
              </a:rPr>
              <a:t>モジュールの</a:t>
            </a:r>
            <a:r>
              <a:rPr lang="en-US" altLang="ja-JP" dirty="0" err="1" smtClean="0">
                <a:latin typeface="Meiryo UI" panose="020B0604030504040204" pitchFamily="50" charset="-128"/>
                <a:ea typeface="Meiryo UI" panose="020B0604030504040204" pitchFamily="50" charset="-128"/>
              </a:rPr>
              <a:t>TypeVar</a:t>
            </a:r>
            <a:r>
              <a:rPr lang="ja-JP" altLang="en-US" dirty="0" smtClean="0">
                <a:latin typeface="Meiryo UI" panose="020B0604030504040204" pitchFamily="50" charset="-128"/>
                <a:ea typeface="Meiryo UI" panose="020B0604030504040204" pitchFamily="50" charset="-128"/>
              </a:rPr>
              <a:t>クラスと</a:t>
            </a:r>
            <a:r>
              <a:rPr lang="en-US" altLang="ja-JP" dirty="0" smtClean="0">
                <a:latin typeface="Meiryo UI" panose="020B0604030504040204" pitchFamily="50" charset="-128"/>
                <a:ea typeface="Meiryo UI" panose="020B0604030504040204" pitchFamily="50" charset="-128"/>
              </a:rPr>
              <a:t>Generic</a:t>
            </a:r>
            <a:r>
              <a:rPr lang="ja-JP" altLang="en-US" dirty="0" smtClean="0">
                <a:latin typeface="Meiryo UI" panose="020B0604030504040204" pitchFamily="50" charset="-128"/>
                <a:ea typeface="Meiryo UI" panose="020B0604030504040204" pitchFamily="50" charset="-128"/>
              </a:rPr>
              <a:t>クラスになります：</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時間の関係で詳細は、こちらの参考コードを参考していただければと思います。</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次のページ</a:t>
            </a:r>
            <a:endParaRPr lang="en-US" altLang="ja-JP" dirty="0" smtClean="0">
              <a:latin typeface="Meiryo UI" panose="020B0604030504040204" pitchFamily="50" charset="-128"/>
              <a:ea typeface="Meiryo UI" panose="020B0604030504040204" pitchFamily="50" charset="-128"/>
            </a:endParaRPr>
          </a:p>
          <a:p>
            <a:pPr rtl="0"/>
            <a:endParaRPr lang="ja-JP" altLang="en-US"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10</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4068616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r>
              <a:rPr lang="en-US" altLang="ja-JP" dirty="0" smtClean="0">
                <a:latin typeface="Meiryo UI" panose="020B0604030504040204" pitchFamily="50" charset="-128"/>
                <a:ea typeface="Meiryo UI" panose="020B0604030504040204" pitchFamily="50" charset="-128"/>
              </a:rPr>
              <a:t>Union</a:t>
            </a:r>
            <a:r>
              <a:rPr lang="ja-JP" altLang="en-US" dirty="0" err="1" smtClean="0">
                <a:latin typeface="Meiryo UI" panose="020B0604030504040204" pitchFamily="50" charset="-128"/>
                <a:ea typeface="Meiryo UI" panose="020B0604030504040204" pitchFamily="50" charset="-128"/>
              </a:rPr>
              <a:t>って</a:t>
            </a:r>
            <a:r>
              <a:rPr lang="ja-JP" altLang="en-US" dirty="0" smtClean="0">
                <a:latin typeface="Meiryo UI" panose="020B0604030504040204" pitchFamily="50" charset="-128"/>
                <a:ea typeface="Meiryo UI" panose="020B0604030504040204" pitchFamily="50" charset="-128"/>
              </a:rPr>
              <a:t>何に使うかと言うと、型を指定する、複数の型を</a:t>
            </a:r>
            <a:r>
              <a:rPr lang="en-US" altLang="ja-JP" dirty="0" smtClean="0">
                <a:latin typeface="Meiryo UI" panose="020B0604030504040204" pitchFamily="50" charset="-128"/>
                <a:ea typeface="Meiryo UI" panose="020B0604030504040204" pitchFamily="50" charset="-128"/>
              </a:rPr>
              <a:t>OR</a:t>
            </a:r>
            <a:r>
              <a:rPr lang="ja-JP" altLang="en-US" dirty="0" smtClean="0">
                <a:latin typeface="Meiryo UI" panose="020B0604030504040204" pitchFamily="50" charset="-128"/>
                <a:ea typeface="Meiryo UI" panose="020B0604030504040204" pitchFamily="50" charset="-128"/>
              </a:rPr>
              <a:t>条件で指定することができます。</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例えば先の</a:t>
            </a:r>
            <a:r>
              <a:rPr lang="en-US" altLang="ja-JP" dirty="0" smtClean="0">
                <a:latin typeface="Meiryo UI" panose="020B0604030504040204" pitchFamily="50" charset="-128"/>
                <a:ea typeface="Meiryo UI" panose="020B0604030504040204" pitchFamily="50" charset="-128"/>
              </a:rPr>
              <a:t>List</a:t>
            </a:r>
            <a:r>
              <a:rPr lang="ja-JP" altLang="en-US" dirty="0" smtClean="0">
                <a:latin typeface="Meiryo UI" panose="020B0604030504040204" pitchFamily="50" charset="-128"/>
                <a:ea typeface="Meiryo UI" panose="020B0604030504040204" pitchFamily="50" charset="-128"/>
              </a:rPr>
              <a:t>を例とすれば、</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内容物の型に二つ以上のクラスを許可したい場合、</a:t>
            </a:r>
            <a:endParaRPr lang="en-US" altLang="ja-JP" dirty="0" smtClean="0">
              <a:latin typeface="Meiryo UI" panose="020B0604030504040204" pitchFamily="50" charset="-128"/>
              <a:ea typeface="Meiryo UI" panose="020B0604030504040204" pitchFamily="50" charset="-128"/>
            </a:endParaRPr>
          </a:p>
          <a:p>
            <a:pPr rtl="0"/>
            <a:r>
              <a:rPr lang="en-US" altLang="ja-JP" dirty="0" smtClean="0">
                <a:latin typeface="Meiryo UI" panose="020B0604030504040204" pitchFamily="50" charset="-128"/>
                <a:ea typeface="Meiryo UI" panose="020B0604030504040204" pitchFamily="50" charset="-128"/>
              </a:rPr>
              <a:t>Union</a:t>
            </a:r>
            <a:r>
              <a:rPr lang="ja-JP" altLang="en-US" dirty="0" smtClean="0">
                <a:latin typeface="Meiryo UI" panose="020B0604030504040204" pitchFamily="50" charset="-128"/>
                <a:ea typeface="Meiryo UI" panose="020B0604030504040204" pitchFamily="50" charset="-128"/>
              </a:rPr>
              <a:t>で「仮想のスパークラス」を作成する感じで、目的を果たせます。</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これは</a:t>
            </a:r>
            <a:r>
              <a:rPr lang="en-US" altLang="ja-JP" dirty="0" smtClean="0">
                <a:latin typeface="Meiryo UI" panose="020B0604030504040204" pitchFamily="50" charset="-128"/>
                <a:ea typeface="Meiryo UI" panose="020B0604030504040204" pitchFamily="50" charset="-128"/>
              </a:rPr>
              <a:t>C#</a:t>
            </a:r>
            <a:r>
              <a:rPr lang="ja-JP" altLang="en-US" dirty="0" smtClean="0">
                <a:latin typeface="Meiryo UI" panose="020B0604030504040204" pitchFamily="50" charset="-128"/>
                <a:ea typeface="Meiryo UI" panose="020B0604030504040204" pitchFamily="50" charset="-128"/>
              </a:rPr>
              <a:t>や</a:t>
            </a:r>
            <a:r>
              <a:rPr lang="en-US" altLang="ja-JP" dirty="0" smtClean="0">
                <a:latin typeface="Meiryo UI" panose="020B0604030504040204" pitchFamily="50" charset="-128"/>
                <a:ea typeface="Meiryo UI" panose="020B0604030504040204" pitchFamily="50" charset="-128"/>
              </a:rPr>
              <a:t>Java</a:t>
            </a:r>
            <a:r>
              <a:rPr lang="ja-JP" altLang="en-US" dirty="0" smtClean="0">
                <a:latin typeface="Meiryo UI" panose="020B0604030504040204" pitchFamily="50" charset="-128"/>
                <a:ea typeface="Meiryo UI" panose="020B0604030504040204" pitchFamily="50" charset="-128"/>
              </a:rPr>
              <a:t>では、</a:t>
            </a:r>
            <a:r>
              <a:rPr lang="en-US" altLang="ja-JP" dirty="0" smtClean="0">
                <a:latin typeface="Meiryo UI" panose="020B0604030504040204" pitchFamily="50" charset="-128"/>
                <a:ea typeface="Meiryo UI" panose="020B0604030504040204" pitchFamily="50" charset="-128"/>
              </a:rPr>
              <a:t>A</a:t>
            </a:r>
            <a:r>
              <a:rPr lang="ja-JP" altLang="en-US" dirty="0" smtClean="0">
                <a:latin typeface="Meiryo UI" panose="020B0604030504040204" pitchFamily="50" charset="-128"/>
                <a:ea typeface="Meiryo UI" panose="020B0604030504040204" pitchFamily="50" charset="-128"/>
              </a:rPr>
              <a:t>と</a:t>
            </a:r>
            <a:r>
              <a:rPr lang="en-US" altLang="ja-JP" dirty="0" smtClean="0">
                <a:latin typeface="Meiryo UI" panose="020B0604030504040204" pitchFamily="50" charset="-128"/>
                <a:ea typeface="Meiryo UI" panose="020B0604030504040204" pitchFamily="50" charset="-128"/>
              </a:rPr>
              <a:t>B</a:t>
            </a:r>
            <a:r>
              <a:rPr lang="ja-JP" altLang="en-US" dirty="0" smtClean="0">
                <a:latin typeface="Meiryo UI" panose="020B0604030504040204" pitchFamily="50" charset="-128"/>
                <a:ea typeface="Meiryo UI" panose="020B0604030504040204" pitchFamily="50" charset="-128"/>
              </a:rPr>
              <a:t>は必ず共通のスーパークラスを持っていなければできないんです。</a:t>
            </a:r>
            <a:endParaRPr lang="en-US" altLang="ja-JP" dirty="0" smtClean="0">
              <a:latin typeface="Meiryo UI" panose="020B0604030504040204" pitchFamily="50" charset="-128"/>
              <a:ea typeface="Meiryo UI" panose="020B0604030504040204" pitchFamily="50" charset="-128"/>
            </a:endParaRPr>
          </a:p>
          <a:p>
            <a:pPr rtl="0"/>
            <a:r>
              <a:rPr lang="en-US" altLang="ja-JP" dirty="0" smtClean="0">
                <a:latin typeface="Meiryo UI" panose="020B0604030504040204" pitchFamily="50" charset="-128"/>
                <a:ea typeface="Meiryo UI" panose="020B0604030504040204" pitchFamily="50" charset="-128"/>
              </a:rPr>
              <a:t>A</a:t>
            </a:r>
            <a:r>
              <a:rPr lang="ja-JP" altLang="en-US" dirty="0" smtClean="0">
                <a:latin typeface="Meiryo UI" panose="020B0604030504040204" pitchFamily="50" charset="-128"/>
                <a:ea typeface="Meiryo UI" panose="020B0604030504040204" pitchFamily="50" charset="-128"/>
              </a:rPr>
              <a:t>と</a:t>
            </a:r>
            <a:r>
              <a:rPr lang="en-US" altLang="ja-JP" dirty="0" smtClean="0">
                <a:latin typeface="Meiryo UI" panose="020B0604030504040204" pitchFamily="50" charset="-128"/>
                <a:ea typeface="Meiryo UI" panose="020B0604030504040204" pitchFamily="50" charset="-128"/>
              </a:rPr>
              <a:t>B</a:t>
            </a:r>
            <a:r>
              <a:rPr lang="ja-JP" altLang="en-US" dirty="0" smtClean="0">
                <a:latin typeface="Meiryo UI" panose="020B0604030504040204" pitchFamily="50" charset="-128"/>
                <a:ea typeface="Meiryo UI" panose="020B0604030504040204" pitchFamily="50" charset="-128"/>
              </a:rPr>
              <a:t>が共通のスーパークラスを持っていなければ、内容物の型を</a:t>
            </a:r>
            <a:r>
              <a:rPr lang="en-US" altLang="ja-JP" dirty="0" smtClean="0">
                <a:latin typeface="Meiryo UI" panose="020B0604030504040204" pitchFamily="50" charset="-128"/>
                <a:ea typeface="Meiryo UI" panose="020B0604030504040204" pitchFamily="50" charset="-128"/>
              </a:rPr>
              <a:t>Object</a:t>
            </a:r>
            <a:r>
              <a:rPr lang="ja-JP" altLang="en-US" dirty="0" smtClean="0">
                <a:latin typeface="Meiryo UI" panose="020B0604030504040204" pitchFamily="50" charset="-128"/>
                <a:ea typeface="Meiryo UI" panose="020B0604030504040204" pitchFamily="50" charset="-128"/>
              </a:rPr>
              <a:t>で指定するしかできません。</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しかし、そうすると、</a:t>
            </a:r>
            <a:r>
              <a:rPr lang="en-US" altLang="ja-JP" dirty="0" smtClean="0">
                <a:latin typeface="Meiryo UI" panose="020B0604030504040204" pitchFamily="50" charset="-128"/>
                <a:ea typeface="Meiryo UI" panose="020B0604030504040204" pitchFamily="50" charset="-128"/>
              </a:rPr>
              <a:t>A</a:t>
            </a:r>
            <a:r>
              <a:rPr lang="ja-JP" altLang="en-US" dirty="0" err="1" smtClean="0">
                <a:latin typeface="Meiryo UI" panose="020B0604030504040204" pitchFamily="50" charset="-128"/>
                <a:ea typeface="Meiryo UI" panose="020B0604030504040204" pitchFamily="50" charset="-128"/>
              </a:rPr>
              <a:t>、</a:t>
            </a:r>
            <a:r>
              <a:rPr lang="en-US" altLang="ja-JP" dirty="0" smtClean="0">
                <a:latin typeface="Meiryo UI" panose="020B0604030504040204" pitchFamily="50" charset="-128"/>
                <a:ea typeface="Meiryo UI" panose="020B0604030504040204" pitchFamily="50" charset="-128"/>
              </a:rPr>
              <a:t>B</a:t>
            </a:r>
            <a:r>
              <a:rPr lang="ja-JP" altLang="en-US" dirty="0" smtClean="0">
                <a:latin typeface="Meiryo UI" panose="020B0604030504040204" pitchFamily="50" charset="-128"/>
                <a:ea typeface="Meiryo UI" panose="020B0604030504040204" pitchFamily="50" charset="-128"/>
              </a:rPr>
              <a:t>以外すべてのクラスも許可されてしまうことになります。</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この</a:t>
            </a:r>
            <a:r>
              <a:rPr lang="en-US" altLang="ja-JP" dirty="0" smtClean="0">
                <a:latin typeface="Meiryo UI" panose="020B0604030504040204" pitchFamily="50" charset="-128"/>
                <a:ea typeface="Meiryo UI" panose="020B0604030504040204" pitchFamily="50" charset="-128"/>
              </a:rPr>
              <a:t>Union</a:t>
            </a:r>
            <a:r>
              <a:rPr lang="ja-JP" altLang="en-US" dirty="0" smtClean="0">
                <a:latin typeface="Meiryo UI" panose="020B0604030504040204" pitchFamily="50" charset="-128"/>
                <a:ea typeface="Meiryo UI" panose="020B0604030504040204" pitchFamily="50" charset="-128"/>
              </a:rPr>
              <a:t>は、</a:t>
            </a:r>
            <a:r>
              <a:rPr lang="en-US" altLang="ja-JP" dirty="0" smtClean="0">
                <a:latin typeface="Meiryo UI" panose="020B0604030504040204" pitchFamily="50" charset="-128"/>
                <a:ea typeface="Meiryo UI" panose="020B0604030504040204" pitchFamily="50" charset="-128"/>
              </a:rPr>
              <a:t>C#</a:t>
            </a:r>
            <a:r>
              <a:rPr lang="ja-JP" altLang="en-US" dirty="0" smtClean="0">
                <a:latin typeface="Meiryo UI" panose="020B0604030504040204" pitchFamily="50" charset="-128"/>
                <a:ea typeface="Meiryo UI" panose="020B0604030504040204" pitchFamily="50" charset="-128"/>
              </a:rPr>
              <a:t>や</a:t>
            </a:r>
            <a:r>
              <a:rPr lang="en-US" altLang="ja-JP" dirty="0" smtClean="0">
                <a:latin typeface="Meiryo UI" panose="020B0604030504040204" pitchFamily="50" charset="-128"/>
                <a:ea typeface="Meiryo UI" panose="020B0604030504040204" pitchFamily="50" charset="-128"/>
              </a:rPr>
              <a:t>Java</a:t>
            </a:r>
            <a:r>
              <a:rPr lang="ja-JP" altLang="en-US" dirty="0" err="1" smtClean="0">
                <a:latin typeface="Meiryo UI" panose="020B0604030504040204" pitchFamily="50" charset="-128"/>
                <a:ea typeface="Meiryo UI" panose="020B0604030504040204" pitchFamily="50" charset="-128"/>
              </a:rPr>
              <a:t>には</a:t>
            </a:r>
            <a:r>
              <a:rPr lang="ja-JP" altLang="en-US" dirty="0" smtClean="0">
                <a:latin typeface="Meiryo UI" panose="020B0604030504040204" pitchFamily="50" charset="-128"/>
                <a:ea typeface="Meiryo UI" panose="020B0604030504040204" pitchFamily="50" charset="-128"/>
              </a:rPr>
              <a:t>ない機能になります。（私が勉強不足の可能性もありますので、もし間違いましたらすみません！）</a:t>
            </a:r>
            <a:endParaRPr lang="en-US" altLang="ja-JP" dirty="0" smtClean="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11</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7677100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r>
              <a:rPr lang="ja-JP" altLang="en-US" dirty="0" smtClean="0">
                <a:latin typeface="Meiryo UI" panose="020B0604030504040204" pitchFamily="50" charset="-128"/>
                <a:ea typeface="Meiryo UI" panose="020B0604030504040204" pitchFamily="50" charset="-128"/>
              </a:rPr>
              <a:t>これはメソッドの型を指定したいときに使うものですね。</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メソッドを変数として渡す時、どういうメソッドが欲しいなのか（引数に何が必要か、返値が何のか）を定義できます。</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en-US" altLang="ja-JP" dirty="0" smtClean="0">
                <a:latin typeface="Meiryo UI" panose="020B0604030504040204" pitchFamily="50" charset="-128"/>
                <a:ea typeface="Meiryo UI" panose="020B0604030504040204" pitchFamily="50" charset="-128"/>
              </a:rPr>
              <a:t>C#</a:t>
            </a:r>
            <a:r>
              <a:rPr lang="ja-JP" altLang="en-US" dirty="0" smtClean="0">
                <a:latin typeface="Meiryo UI" panose="020B0604030504040204" pitchFamily="50" charset="-128"/>
                <a:ea typeface="Meiryo UI" panose="020B0604030504040204" pitchFamily="50" charset="-128"/>
              </a:rPr>
              <a:t>の</a:t>
            </a:r>
            <a:r>
              <a:rPr lang="en-US" altLang="ja-JP" dirty="0" smtClean="0">
                <a:latin typeface="Meiryo UI" panose="020B0604030504040204" pitchFamily="50" charset="-128"/>
                <a:ea typeface="Meiryo UI" panose="020B0604030504040204" pitchFamily="50" charset="-128"/>
              </a:rPr>
              <a:t>delegate</a:t>
            </a:r>
            <a:r>
              <a:rPr lang="ja-JP" altLang="en-US" dirty="0" smtClean="0">
                <a:latin typeface="Meiryo UI" panose="020B0604030504040204" pitchFamily="50" charset="-128"/>
                <a:ea typeface="Meiryo UI" panose="020B0604030504040204" pitchFamily="50" charset="-128"/>
              </a:rPr>
              <a:t>と</a:t>
            </a:r>
            <a:r>
              <a:rPr lang="en-US" altLang="ja-JP" dirty="0" smtClean="0">
                <a:latin typeface="Meiryo UI" panose="020B0604030504040204" pitchFamily="50" charset="-128"/>
                <a:ea typeface="Meiryo UI" panose="020B0604030504040204" pitchFamily="50" charset="-128"/>
              </a:rPr>
              <a:t>Java</a:t>
            </a:r>
            <a:r>
              <a:rPr lang="ja-JP" altLang="en-US" dirty="0" smtClean="0">
                <a:latin typeface="Meiryo UI" panose="020B0604030504040204" pitchFamily="50" charset="-128"/>
                <a:ea typeface="Meiryo UI" panose="020B0604030504040204" pitchFamily="50" charset="-128"/>
              </a:rPr>
              <a:t>の関数型インタフェースと同じような機能です。</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ここの</a:t>
            </a:r>
            <a:r>
              <a:rPr lang="en-US" altLang="ja-JP" dirty="0" smtClean="0">
                <a:latin typeface="Meiryo UI" panose="020B0604030504040204" pitchFamily="50" charset="-128"/>
                <a:ea typeface="Meiryo UI" panose="020B0604030504040204" pitchFamily="50" charset="-128"/>
              </a:rPr>
              <a:t>h</a:t>
            </a:r>
            <a:r>
              <a:rPr lang="ja-JP" altLang="en-US" dirty="0" err="1" smtClean="0">
                <a:latin typeface="Meiryo UI" panose="020B0604030504040204" pitchFamily="50" charset="-128"/>
                <a:ea typeface="Meiryo UI" panose="020B0604030504040204" pitchFamily="50" charset="-128"/>
              </a:rPr>
              <a:t>、</a:t>
            </a:r>
            <a:r>
              <a:rPr lang="en-US" altLang="ja-JP" dirty="0" smtClean="0">
                <a:latin typeface="Meiryo UI" panose="020B0604030504040204" pitchFamily="50" charset="-128"/>
                <a:ea typeface="Meiryo UI" panose="020B0604030504040204" pitchFamily="50" charset="-128"/>
              </a:rPr>
              <a:t>h2</a:t>
            </a:r>
            <a:r>
              <a:rPr lang="ja-JP" altLang="en-US" dirty="0" err="1" smtClean="0">
                <a:latin typeface="Meiryo UI" panose="020B0604030504040204" pitchFamily="50" charset="-128"/>
                <a:ea typeface="Meiryo UI" panose="020B0604030504040204" pitchFamily="50" charset="-128"/>
              </a:rPr>
              <a:t>、</a:t>
            </a:r>
            <a:r>
              <a:rPr lang="en-US" altLang="ja-JP" dirty="0" smtClean="0">
                <a:latin typeface="Meiryo UI" panose="020B0604030504040204" pitchFamily="50" charset="-128"/>
                <a:ea typeface="Meiryo UI" panose="020B0604030504040204" pitchFamily="50" charset="-128"/>
              </a:rPr>
              <a:t>h3</a:t>
            </a:r>
            <a:r>
              <a:rPr lang="ja-JP" altLang="en-US" dirty="0" smtClean="0">
                <a:latin typeface="Meiryo UI" panose="020B0604030504040204" pitchFamily="50" charset="-128"/>
                <a:ea typeface="Meiryo UI" panose="020B0604030504040204" pitchFamily="50" charset="-128"/>
              </a:rPr>
              <a:t>メソッド変数を例とすれば、</a:t>
            </a:r>
            <a:endParaRPr lang="en-US" altLang="ja-JP" dirty="0" smtClean="0">
              <a:latin typeface="Meiryo UI" panose="020B0604030504040204" pitchFamily="50" charset="-128"/>
              <a:ea typeface="Meiryo UI" panose="020B0604030504040204" pitchFamily="50" charset="-128"/>
            </a:endParaRPr>
          </a:p>
          <a:p>
            <a:pPr rtl="0"/>
            <a:r>
              <a:rPr lang="en-US" altLang="ja-JP" dirty="0" smtClean="0">
                <a:latin typeface="Meiryo UI" panose="020B0604030504040204" pitchFamily="50" charset="-128"/>
                <a:ea typeface="Meiryo UI" panose="020B0604030504040204" pitchFamily="50" charset="-128"/>
              </a:rPr>
              <a:t>h</a:t>
            </a:r>
            <a:r>
              <a:rPr lang="ja-JP" altLang="en-US" dirty="0" smtClean="0">
                <a:latin typeface="Meiryo UI" panose="020B0604030504040204" pitchFamily="50" charset="-128"/>
                <a:ea typeface="Meiryo UI" panose="020B0604030504040204" pitchFamily="50" charset="-128"/>
              </a:rPr>
              <a:t>は、引数に</a:t>
            </a:r>
            <a:r>
              <a:rPr lang="en-US" altLang="ja-JP" dirty="0" smtClean="0">
                <a:latin typeface="Meiryo UI" panose="020B0604030504040204" pitchFamily="50" charset="-128"/>
                <a:ea typeface="Meiryo UI" panose="020B0604030504040204" pitchFamily="50" charset="-128"/>
              </a:rPr>
              <a:t>A</a:t>
            </a:r>
            <a:r>
              <a:rPr lang="ja-JP" altLang="en-US" dirty="0" smtClean="0">
                <a:latin typeface="Meiryo UI" panose="020B0604030504040204" pitchFamily="50" charset="-128"/>
                <a:ea typeface="Meiryo UI" panose="020B0604030504040204" pitchFamily="50" charset="-128"/>
              </a:rPr>
              <a:t>型のインスタンス一つを受けて、</a:t>
            </a:r>
            <a:r>
              <a:rPr lang="en-US" altLang="ja-JP" dirty="0" smtClean="0">
                <a:latin typeface="Meiryo UI" panose="020B0604030504040204" pitchFamily="50" charset="-128"/>
                <a:ea typeface="Meiryo UI" panose="020B0604030504040204" pitchFamily="50" charset="-128"/>
              </a:rPr>
              <a:t>float</a:t>
            </a:r>
            <a:r>
              <a:rPr lang="ja-JP" altLang="en-US" dirty="0" smtClean="0">
                <a:latin typeface="Meiryo UI" panose="020B0604030504040204" pitchFamily="50" charset="-128"/>
                <a:ea typeface="Meiryo UI" panose="020B0604030504040204" pitchFamily="50" charset="-128"/>
              </a:rPr>
              <a:t>を返すメソッドを定義しています。</a:t>
            </a:r>
            <a:endParaRPr lang="en-US" altLang="ja-JP" dirty="0" smtClean="0">
              <a:latin typeface="Meiryo UI" panose="020B0604030504040204" pitchFamily="50" charset="-128"/>
              <a:ea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smtClean="0">
                <a:latin typeface="Meiryo UI" panose="020B0604030504040204" pitchFamily="50" charset="-128"/>
                <a:ea typeface="Meiryo UI" panose="020B0604030504040204" pitchFamily="50" charset="-128"/>
              </a:rPr>
              <a:t>h2</a:t>
            </a:r>
            <a:r>
              <a:rPr lang="ja-JP" altLang="en-US" dirty="0" smtClean="0">
                <a:latin typeface="Meiryo UI" panose="020B0604030504040204" pitchFamily="50" charset="-128"/>
                <a:ea typeface="Meiryo UI" panose="020B0604030504040204" pitchFamily="50" charset="-128"/>
              </a:rPr>
              <a:t>は、引数に任意型のインスタンス一つを受けて、</a:t>
            </a:r>
            <a:r>
              <a:rPr lang="en-US" altLang="ja-JP" dirty="0" smtClean="0">
                <a:latin typeface="Meiryo UI" panose="020B0604030504040204" pitchFamily="50" charset="-128"/>
                <a:ea typeface="Meiryo UI" panose="020B0604030504040204" pitchFamily="50" charset="-128"/>
              </a:rPr>
              <a:t>float</a:t>
            </a:r>
            <a:r>
              <a:rPr lang="ja-JP" altLang="en-US" dirty="0" smtClean="0">
                <a:latin typeface="Meiryo UI" panose="020B0604030504040204" pitchFamily="50" charset="-128"/>
                <a:ea typeface="Meiryo UI" panose="020B0604030504040204" pitchFamily="50" charset="-128"/>
              </a:rPr>
              <a:t>を返すメソッドを定義しています。</a:t>
            </a:r>
            <a:endParaRPr lang="en-US" altLang="ja-JP" dirty="0" smtClean="0">
              <a:latin typeface="Meiryo UI" panose="020B0604030504040204" pitchFamily="50" charset="-128"/>
              <a:ea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smtClean="0">
                <a:latin typeface="Meiryo UI" panose="020B0604030504040204" pitchFamily="50" charset="-128"/>
                <a:ea typeface="Meiryo UI" panose="020B0604030504040204" pitchFamily="50" charset="-128"/>
              </a:rPr>
              <a:t>h3</a:t>
            </a:r>
            <a:r>
              <a:rPr lang="ja-JP" altLang="en-US" dirty="0" smtClean="0">
                <a:latin typeface="Meiryo UI" panose="020B0604030504040204" pitchFamily="50" charset="-128"/>
                <a:ea typeface="Meiryo UI" panose="020B0604030504040204" pitchFamily="50" charset="-128"/>
              </a:rPr>
              <a:t>は、引数に任意数の、任意型のインスタンスを受けて、</a:t>
            </a:r>
            <a:r>
              <a:rPr lang="en-US" altLang="ja-JP" dirty="0" smtClean="0">
                <a:latin typeface="Meiryo UI" panose="020B0604030504040204" pitchFamily="50" charset="-128"/>
                <a:ea typeface="Meiryo UI" panose="020B0604030504040204" pitchFamily="50" charset="-128"/>
              </a:rPr>
              <a:t>float</a:t>
            </a:r>
            <a:r>
              <a:rPr lang="ja-JP" altLang="en-US" dirty="0" smtClean="0">
                <a:latin typeface="Meiryo UI" panose="020B0604030504040204" pitchFamily="50" charset="-128"/>
                <a:ea typeface="Meiryo UI" panose="020B0604030504040204" pitchFamily="50" charset="-128"/>
              </a:rPr>
              <a:t>を返すメソッドを定義しています。</a:t>
            </a:r>
            <a:endParaRPr lang="en-US" altLang="ja-JP" dirty="0" smtClean="0">
              <a:latin typeface="Meiryo UI" panose="020B0604030504040204" pitchFamily="50" charset="-128"/>
              <a:ea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latin typeface="Meiryo UI" panose="020B0604030504040204" pitchFamily="50" charset="-128"/>
              <a:ea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smtClean="0">
                <a:latin typeface="Meiryo UI" panose="020B0604030504040204" pitchFamily="50" charset="-128"/>
                <a:ea typeface="Meiryo UI" panose="020B0604030504040204" pitchFamily="50" charset="-128"/>
              </a:rPr>
              <a:t>h3</a:t>
            </a:r>
            <a:r>
              <a:rPr lang="ja-JP" altLang="en-US" dirty="0" smtClean="0">
                <a:latin typeface="Meiryo UI" panose="020B0604030504040204" pitchFamily="50" charset="-128"/>
                <a:ea typeface="Meiryo UI" panose="020B0604030504040204" pitchFamily="50" charset="-128"/>
              </a:rPr>
              <a:t>で使う「</a:t>
            </a:r>
            <a:r>
              <a:rPr lang="en-US" altLang="ja-JP" dirty="0" smtClean="0">
                <a:latin typeface="Meiryo UI" panose="020B0604030504040204" pitchFamily="50" charset="-128"/>
                <a:ea typeface="Meiryo UI" panose="020B0604030504040204" pitchFamily="50" charset="-128"/>
              </a:rPr>
              <a:t>…</a:t>
            </a:r>
            <a:r>
              <a:rPr lang="ja-JP" altLang="en-US" dirty="0" smtClean="0">
                <a:latin typeface="Meiryo UI" panose="020B0604030504040204" pitchFamily="50" charset="-128"/>
                <a:ea typeface="Meiryo UI" panose="020B0604030504040204" pitchFamily="50" charset="-128"/>
              </a:rPr>
              <a:t>」構文は</a:t>
            </a:r>
            <a:r>
              <a:rPr lang="en-US" altLang="ja-JP" dirty="0" smtClean="0">
                <a:latin typeface="Meiryo UI" panose="020B0604030504040204" pitchFamily="50" charset="-128"/>
                <a:ea typeface="Meiryo UI" panose="020B0604030504040204" pitchFamily="50" charset="-128"/>
              </a:rPr>
              <a:t>Ellipsis</a:t>
            </a:r>
            <a:r>
              <a:rPr lang="ja-JP" altLang="en-US" dirty="0" smtClean="0">
                <a:latin typeface="Meiryo UI" panose="020B0604030504040204" pitchFamily="50" charset="-128"/>
                <a:ea typeface="Meiryo UI" panose="020B0604030504040204" pitchFamily="50" charset="-128"/>
              </a:rPr>
              <a:t>と言う構文です。「任意のコードが入りよう」という意味を持ち、不思議の構文です。</a:t>
            </a:r>
            <a:endParaRPr lang="en-US" altLang="ja-JP" dirty="0" smtClean="0">
              <a:latin typeface="Meiryo UI" panose="020B0604030504040204" pitchFamily="50" charset="-128"/>
              <a:ea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smtClean="0">
                <a:latin typeface="Meiryo UI" panose="020B0604030504040204" pitchFamily="50" charset="-128"/>
                <a:ea typeface="Meiryo UI" panose="020B0604030504040204" pitchFamily="50" charset="-128"/>
              </a:rPr>
              <a:t>pass</a:t>
            </a:r>
            <a:r>
              <a:rPr lang="ja-JP" altLang="en-US" dirty="0" smtClean="0">
                <a:latin typeface="Meiryo UI" panose="020B0604030504040204" pitchFamily="50" charset="-128"/>
                <a:ea typeface="Meiryo UI" panose="020B0604030504040204" pitchFamily="50" charset="-128"/>
              </a:rPr>
              <a:t>と違って、</a:t>
            </a:r>
            <a:r>
              <a:rPr lang="en-US" altLang="ja-JP" dirty="0" smtClean="0">
                <a:latin typeface="Meiryo UI" panose="020B0604030504040204" pitchFamily="50" charset="-128"/>
                <a:ea typeface="Meiryo UI" panose="020B0604030504040204" pitchFamily="50" charset="-128"/>
              </a:rPr>
              <a:t>pass</a:t>
            </a:r>
            <a:r>
              <a:rPr lang="ja-JP" altLang="en-US" dirty="0" smtClean="0">
                <a:latin typeface="Meiryo UI" panose="020B0604030504040204" pitchFamily="50" charset="-128"/>
                <a:ea typeface="Meiryo UI" panose="020B0604030504040204" pitchFamily="50" charset="-128"/>
              </a:rPr>
              <a:t>は何もないことを意味します。</a:t>
            </a:r>
            <a:endParaRPr lang="en-US" altLang="ja-JP" dirty="0" smtClean="0">
              <a:latin typeface="Meiryo UI" panose="020B0604030504040204" pitchFamily="50" charset="-128"/>
              <a:ea typeface="Meiryo UI" panose="020B0604030504040204" pitchFamily="50" charset="-128"/>
            </a:endParaRPr>
          </a:p>
          <a:p>
            <a:pPr rtl="0"/>
            <a:endParaRPr lang="ja-JP" altLang="en-US" dirty="0" smtClean="0">
              <a:latin typeface="Meiryo UI" panose="020B0604030504040204" pitchFamily="50" charset="-128"/>
              <a:ea typeface="Meiryo UI" panose="020B0604030504040204" pitchFamily="50" charset="-128"/>
            </a:endParaRPr>
          </a:p>
          <a:p>
            <a:pPr rtl="0"/>
            <a:endParaRPr lang="ja-JP" altLang="en-US"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12</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3006527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r>
              <a:rPr lang="en-US" altLang="ja-JP" dirty="0" smtClean="0">
                <a:latin typeface="Meiryo UI" panose="020B0604030504040204" pitchFamily="50" charset="-128"/>
                <a:ea typeface="Meiryo UI" panose="020B0604030504040204" pitchFamily="50" charset="-128"/>
              </a:rPr>
              <a:t>Callable</a:t>
            </a:r>
            <a:r>
              <a:rPr lang="ja-JP" altLang="en-US" dirty="0" smtClean="0">
                <a:latin typeface="Meiryo UI" panose="020B0604030504040204" pitchFamily="50" charset="-128"/>
                <a:ea typeface="Meiryo UI" panose="020B0604030504040204" pitchFamily="50" charset="-128"/>
              </a:rPr>
              <a:t>の一つの応用真なんですけど、</a:t>
            </a:r>
            <a:endParaRPr lang="en-US" altLang="ja-JP" dirty="0" smtClean="0">
              <a:latin typeface="Meiryo UI" panose="020B0604030504040204" pitchFamily="50" charset="-128"/>
              <a:ea typeface="Meiryo UI" panose="020B0604030504040204" pitchFamily="50" charset="-128"/>
            </a:endParaRPr>
          </a:p>
          <a:p>
            <a:pPr rtl="0"/>
            <a:r>
              <a:rPr lang="en-US" altLang="ja-JP" dirty="0" err="1" smtClean="0">
                <a:latin typeface="Meiryo UI" panose="020B0604030504040204" pitchFamily="50" charset="-128"/>
                <a:ea typeface="Meiryo UI" panose="020B0604030504040204" pitchFamily="50" charset="-128"/>
              </a:rPr>
              <a:t>decorater</a:t>
            </a:r>
            <a:r>
              <a:rPr lang="ja-JP" altLang="en-US" dirty="0" smtClean="0">
                <a:latin typeface="Meiryo UI" panose="020B0604030504040204" pitchFamily="50" charset="-128"/>
                <a:ea typeface="Meiryo UI" panose="020B0604030504040204" pitchFamily="50" charset="-128"/>
              </a:rPr>
              <a:t>の適用対象を制限したいときに使います。</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en-US" altLang="ja-JP" dirty="0" err="1" smtClean="0">
                <a:latin typeface="Meiryo UI" panose="020B0604030504040204" pitchFamily="50" charset="-128"/>
                <a:ea typeface="Meiryo UI" panose="020B0604030504040204" pitchFamily="50" charset="-128"/>
              </a:rPr>
              <a:t>decoretor</a:t>
            </a:r>
            <a:r>
              <a:rPr lang="ja-JP" altLang="en-US" dirty="0" smtClean="0">
                <a:latin typeface="Meiryo UI" panose="020B0604030504040204" pitchFamily="50" charset="-128"/>
                <a:ea typeface="Meiryo UI" panose="020B0604030504040204" pitchFamily="50" charset="-128"/>
              </a:rPr>
              <a:t>は何かと言うと、メソッドの前に「</a:t>
            </a:r>
            <a:r>
              <a:rPr lang="en-US" altLang="ja-JP" dirty="0" smtClean="0">
                <a:latin typeface="Meiryo UI" panose="020B0604030504040204" pitchFamily="50" charset="-128"/>
                <a:ea typeface="Meiryo UI" panose="020B0604030504040204" pitchFamily="50" charset="-128"/>
              </a:rPr>
              <a:t>@</a:t>
            </a:r>
            <a:r>
              <a:rPr lang="ja-JP" altLang="en-US" dirty="0" smtClean="0">
                <a:latin typeface="Meiryo UI" panose="020B0604030504040204" pitchFamily="50" charset="-128"/>
                <a:ea typeface="Meiryo UI" panose="020B0604030504040204" pitchFamily="50" charset="-128"/>
              </a:rPr>
              <a:t>」マークで付けるのもが「</a:t>
            </a:r>
            <a:r>
              <a:rPr lang="en-US" altLang="ja-JP" dirty="0" err="1" smtClean="0">
                <a:latin typeface="Meiryo UI" panose="020B0604030504040204" pitchFamily="50" charset="-128"/>
                <a:ea typeface="Meiryo UI" panose="020B0604030504040204" pitchFamily="50" charset="-128"/>
              </a:rPr>
              <a:t>decoretor</a:t>
            </a:r>
            <a:r>
              <a:rPr lang="ja-JP" altLang="en-US" dirty="0" smtClean="0">
                <a:latin typeface="Meiryo UI" panose="020B0604030504040204" pitchFamily="50" charset="-128"/>
                <a:ea typeface="Meiryo UI" panose="020B0604030504040204" pitchFamily="50" charset="-128"/>
              </a:rPr>
              <a:t>」です。</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実際は何をしているかと言うと、メソッドのラッパーですね。</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ラッパーを作って、元のメソッドを実行する前後に、何かしらの手を加えるやつです。</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つまり、「</a:t>
            </a:r>
            <a:r>
              <a:rPr lang="en-US" altLang="ja-JP" dirty="0" err="1" smtClean="0">
                <a:latin typeface="Meiryo UI" panose="020B0604030504040204" pitchFamily="50" charset="-128"/>
                <a:ea typeface="Meiryo UI" panose="020B0604030504040204" pitchFamily="50" charset="-128"/>
              </a:rPr>
              <a:t>decoretor</a:t>
            </a:r>
            <a:r>
              <a:rPr lang="ja-JP" altLang="en-US" dirty="0" smtClean="0">
                <a:latin typeface="Meiryo UI" panose="020B0604030504040204" pitchFamily="50" charset="-128"/>
                <a:ea typeface="Meiryo UI" panose="020B0604030504040204" pitchFamily="50" charset="-128"/>
              </a:rPr>
              <a:t>」はメソッドを引数として、ラッパーメソッドを返すものです。</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デコレーターの付いたメソッドを呼び出そうとすると、このラッパーメソッドが呼び出されます。</a:t>
            </a:r>
            <a:endParaRPr lang="en-US" altLang="ja-JP" dirty="0" smtClean="0">
              <a:latin typeface="Meiryo UI" panose="020B0604030504040204" pitchFamily="50" charset="-128"/>
              <a:ea typeface="Meiryo UI" panose="020B0604030504040204" pitchFamily="50" charset="-128"/>
            </a:endParaRPr>
          </a:p>
          <a:p>
            <a:pPr rtl="0"/>
            <a:endParaRPr lang="ja-JP" altLang="en-US"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13</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6023635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r>
              <a:rPr lang="en-US" altLang="ja-JP" dirty="0" smtClean="0">
                <a:latin typeface="Meiryo UI" panose="020B0604030504040204" pitchFamily="50" charset="-128"/>
                <a:ea typeface="Meiryo UI" panose="020B0604030504040204" pitchFamily="50" charset="-128"/>
              </a:rPr>
              <a:t>overload</a:t>
            </a:r>
            <a:r>
              <a:rPr lang="ja-JP" altLang="en-US" dirty="0" smtClean="0">
                <a:latin typeface="Meiryo UI" panose="020B0604030504040204" pitchFamily="50" charset="-128"/>
                <a:ea typeface="Meiryo UI" panose="020B0604030504040204" pitchFamily="50" charset="-128"/>
              </a:rPr>
              <a:t>は何かと言うと、</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同じ名前、引数が違うメソッドが同じスコープに存在することを許可するのが「</a:t>
            </a:r>
            <a:r>
              <a:rPr lang="en-US" altLang="ja-JP" dirty="0" smtClean="0">
                <a:latin typeface="Meiryo UI" panose="020B0604030504040204" pitchFamily="50" charset="-128"/>
                <a:ea typeface="Meiryo UI" panose="020B0604030504040204" pitchFamily="50" charset="-128"/>
              </a:rPr>
              <a:t>overload</a:t>
            </a:r>
            <a:r>
              <a:rPr lang="ja-JP" altLang="en-US" dirty="0" smtClean="0">
                <a:latin typeface="Meiryo UI" panose="020B0604030504040204" pitchFamily="50" charset="-128"/>
                <a:ea typeface="Meiryo UI" panose="020B0604030504040204" pitchFamily="50" charset="-128"/>
              </a:rPr>
              <a:t>」と言います。</a:t>
            </a:r>
            <a:endParaRPr lang="en-US" altLang="ja-JP" dirty="0" smtClean="0">
              <a:latin typeface="Meiryo UI" panose="020B0604030504040204" pitchFamily="50" charset="-128"/>
              <a:ea typeface="Meiryo UI" panose="020B0604030504040204" pitchFamily="50" charset="-128"/>
            </a:endParaRPr>
          </a:p>
          <a:p>
            <a:pPr rtl="0"/>
            <a:r>
              <a:rPr lang="en-US" altLang="ja-JP" dirty="0" smtClean="0">
                <a:latin typeface="Meiryo UI" panose="020B0604030504040204" pitchFamily="50" charset="-128"/>
                <a:ea typeface="Meiryo UI" panose="020B0604030504040204" pitchFamily="50" charset="-128"/>
              </a:rPr>
              <a:t>C#</a:t>
            </a:r>
            <a:r>
              <a:rPr lang="ja-JP" altLang="en-US" dirty="0" smtClean="0">
                <a:latin typeface="Meiryo UI" panose="020B0604030504040204" pitchFamily="50" charset="-128"/>
                <a:ea typeface="Meiryo UI" panose="020B0604030504040204" pitchFamily="50" charset="-128"/>
              </a:rPr>
              <a:t>や</a:t>
            </a:r>
            <a:r>
              <a:rPr lang="en-US" altLang="ja-JP" dirty="0" smtClean="0">
                <a:latin typeface="Meiryo UI" panose="020B0604030504040204" pitchFamily="50" charset="-128"/>
                <a:ea typeface="Meiryo UI" panose="020B0604030504040204" pitchFamily="50" charset="-128"/>
              </a:rPr>
              <a:t>Java</a:t>
            </a:r>
            <a:r>
              <a:rPr lang="ja-JP" altLang="en-US" dirty="0" smtClean="0">
                <a:latin typeface="Meiryo UI" panose="020B0604030504040204" pitchFamily="50" charset="-128"/>
                <a:ea typeface="Meiryo UI" panose="020B0604030504040204" pitchFamily="50" charset="-128"/>
              </a:rPr>
              <a:t>など多くの言語に普通に備えている特性です。</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en-US" altLang="ja-JP" dirty="0" smtClean="0">
                <a:latin typeface="Meiryo UI" panose="020B0604030504040204" pitchFamily="50" charset="-128"/>
                <a:ea typeface="Meiryo UI" panose="020B0604030504040204" pitchFamily="50" charset="-128"/>
              </a:rPr>
              <a:t>Python</a:t>
            </a:r>
            <a:r>
              <a:rPr lang="ja-JP" altLang="en-US" dirty="0" smtClean="0">
                <a:latin typeface="Meiryo UI" panose="020B0604030504040204" pitchFamily="50" charset="-128"/>
                <a:ea typeface="Meiryo UI" panose="020B0604030504040204" pitchFamily="50" charset="-128"/>
              </a:rPr>
              <a:t>では本当の</a:t>
            </a:r>
            <a:r>
              <a:rPr lang="en-US" altLang="ja-JP" dirty="0" smtClean="0">
                <a:latin typeface="Meiryo UI" panose="020B0604030504040204" pitchFamily="50" charset="-128"/>
                <a:ea typeface="Meiryo UI" panose="020B0604030504040204" pitchFamily="50" charset="-128"/>
              </a:rPr>
              <a:t>overload</a:t>
            </a:r>
            <a:r>
              <a:rPr lang="ja-JP" altLang="en-US" dirty="0" smtClean="0">
                <a:latin typeface="Meiryo UI" panose="020B0604030504040204" pitchFamily="50" charset="-128"/>
                <a:ea typeface="Meiryo UI" panose="020B0604030504040204" pitchFamily="50" charset="-128"/>
              </a:rPr>
              <a:t>はないです。同じ名前のメソッドが同じスコープに存在している場合、</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最後のメソッドが前のメソッドを全部上書きしてしまいます。</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なので、すべての呼び出し方に対応してメソッドを作る必要があります。</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しかし、</a:t>
            </a:r>
            <a:r>
              <a:rPr lang="en-US" altLang="ja-JP" dirty="0" smtClean="0">
                <a:latin typeface="Meiryo UI" panose="020B0604030504040204" pitchFamily="50" charset="-128"/>
                <a:ea typeface="Meiryo UI" panose="020B0604030504040204" pitchFamily="50" charset="-128"/>
              </a:rPr>
              <a:t>Python</a:t>
            </a:r>
            <a:r>
              <a:rPr lang="ja-JP" altLang="en-US" dirty="0" smtClean="0">
                <a:latin typeface="Meiryo UI" panose="020B0604030504040204" pitchFamily="50" charset="-128"/>
                <a:ea typeface="Meiryo UI" panose="020B0604030504040204" pitchFamily="50" charset="-128"/>
              </a:rPr>
              <a:t>では予違う呼び出し方を宣告できる</a:t>
            </a:r>
            <a:r>
              <a:rPr lang="en-US" altLang="ja-JP" dirty="0" smtClean="0">
                <a:latin typeface="Meiryo UI" panose="020B0604030504040204" pitchFamily="50" charset="-128"/>
                <a:ea typeface="Meiryo UI" panose="020B0604030504040204" pitchFamily="50" charset="-128"/>
              </a:rPr>
              <a:t>overload</a:t>
            </a:r>
            <a:r>
              <a:rPr lang="ja-JP" altLang="en-US" dirty="0" smtClean="0">
                <a:latin typeface="Meiryo UI" panose="020B0604030504040204" pitchFamily="50" charset="-128"/>
                <a:ea typeface="Meiryo UI" panose="020B0604030504040204" pitchFamily="50" charset="-128"/>
              </a:rPr>
              <a:t>デコレータがあります。</a:t>
            </a:r>
            <a:endParaRPr lang="en-US" altLang="ja-JP" dirty="0" smtClean="0">
              <a:latin typeface="Meiryo UI" panose="020B0604030504040204" pitchFamily="50" charset="-128"/>
              <a:ea typeface="Meiryo UI" panose="020B0604030504040204" pitchFamily="50" charset="-128"/>
            </a:endParaRPr>
          </a:p>
          <a:p>
            <a:pPr rtl="0"/>
            <a:r>
              <a:rPr lang="en-US" altLang="ja-JP" dirty="0" smtClean="0">
                <a:latin typeface="Meiryo UI" panose="020B0604030504040204" pitchFamily="50" charset="-128"/>
                <a:ea typeface="Meiryo UI" panose="020B0604030504040204" pitchFamily="50" charset="-128"/>
              </a:rPr>
              <a:t>overload</a:t>
            </a:r>
            <a:r>
              <a:rPr lang="ja-JP" altLang="en-US" dirty="0" smtClean="0">
                <a:latin typeface="Meiryo UI" panose="020B0604030504040204" pitchFamily="50" charset="-128"/>
                <a:ea typeface="Meiryo UI" panose="020B0604030504040204" pitchFamily="50" charset="-128"/>
              </a:rPr>
              <a:t>デコレータは単なる「メソッドの呼び出し方」を決めっている、複数実装できない点は変わりません。</a:t>
            </a:r>
            <a:endParaRPr lang="ja-JP" altLang="en-US"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14</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3776584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endParaRPr lang="ja-JP" altLang="en-US"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15</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7735361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endParaRPr lang="ja-JP" altLang="en-US"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16</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551162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endParaRPr lang="ja-JP" altLang="en-US"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17</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40254104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endParaRPr lang="ja-JP" altLang="en-US"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18</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4106931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endParaRPr lang="ja-JP" altLang="en-US"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19</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42568271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r>
              <a:rPr lang="ja-JP" altLang="en-US" dirty="0" smtClean="0">
                <a:latin typeface="Meiryo UI" panose="020B0604030504040204" pitchFamily="50" charset="-128"/>
                <a:ea typeface="Meiryo UI" panose="020B0604030504040204" pitchFamily="50" charset="-128"/>
              </a:rPr>
              <a:t>なぜ</a:t>
            </a:r>
            <a:r>
              <a:rPr lang="en-US" altLang="ja-JP" dirty="0" smtClean="0">
                <a:latin typeface="Meiryo UI" panose="020B0604030504040204" pitchFamily="50" charset="-128"/>
                <a:ea typeface="Meiryo UI" panose="020B0604030504040204" pitchFamily="50" charset="-128"/>
              </a:rPr>
              <a:t>Python</a:t>
            </a:r>
            <a:r>
              <a:rPr lang="ja-JP" altLang="en-US" dirty="0" smtClean="0">
                <a:latin typeface="Meiryo UI" panose="020B0604030504040204" pitchFamily="50" charset="-128"/>
                <a:ea typeface="Meiryo UI" panose="020B0604030504040204" pitchFamily="50" charset="-128"/>
              </a:rPr>
              <a:t>に型をつけたいのか？</a:t>
            </a:r>
            <a:endParaRPr lang="en-US" altLang="ja-JP" dirty="0" smtClean="0">
              <a:latin typeface="Meiryo UI" panose="020B0604030504040204" pitchFamily="50" charset="-128"/>
              <a:ea typeface="Meiryo UI" panose="020B0604030504040204" pitchFamily="50" charset="-128"/>
            </a:endParaRPr>
          </a:p>
          <a:p>
            <a:pPr rtl="0"/>
            <a:r>
              <a:rPr lang="en-US" altLang="ja-JP" dirty="0" smtClean="0">
                <a:latin typeface="Meiryo UI" panose="020B0604030504040204" pitchFamily="50" charset="-128"/>
                <a:ea typeface="Meiryo UI" panose="020B0604030504040204" pitchFamily="50" charset="-128"/>
              </a:rPr>
              <a:t>Python</a:t>
            </a:r>
            <a:r>
              <a:rPr lang="ja-JP" altLang="en-US" dirty="0" smtClean="0">
                <a:latin typeface="Meiryo UI" panose="020B0604030504040204" pitchFamily="50" charset="-128"/>
                <a:ea typeface="Meiryo UI" panose="020B0604030504040204" pitchFamily="50" charset="-128"/>
              </a:rPr>
              <a:t>実は型をつけなくてもお問題なく実行できる言語なんです。</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で、そこが自由度が高い、便利だと言われていますが、</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実は必ずしもメリットとは言えません。</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例えば、この</a:t>
            </a:r>
            <a:r>
              <a:rPr lang="en-US" altLang="ja-JP" dirty="0" smtClean="0">
                <a:latin typeface="Meiryo UI" panose="020B0604030504040204" pitchFamily="50" charset="-128"/>
                <a:ea typeface="Meiryo UI" panose="020B0604030504040204" pitchFamily="50" charset="-128"/>
              </a:rPr>
              <a:t>Pycharm2020.2</a:t>
            </a:r>
            <a:r>
              <a:rPr lang="ja-JP" altLang="en-US" dirty="0" smtClean="0">
                <a:latin typeface="Meiryo UI" panose="020B0604030504040204" pitchFamily="50" charset="-128"/>
                <a:ea typeface="Meiryo UI" panose="020B0604030504040204" pitchFamily="50" charset="-128"/>
              </a:rPr>
              <a:t>の編集画面を例とすると、</a:t>
            </a:r>
            <a:endParaRPr lang="en-US" altLang="ja-JP" dirty="0" smtClean="0">
              <a:latin typeface="Meiryo UI" panose="020B0604030504040204" pitchFamily="50" charset="-128"/>
              <a:ea typeface="Meiryo UI" panose="020B0604030504040204" pitchFamily="50" charset="-128"/>
            </a:endParaRPr>
          </a:p>
          <a:p>
            <a:pPr rtl="0"/>
            <a:r>
              <a:rPr lang="en-US" altLang="ja-JP" dirty="0" smtClean="0">
                <a:latin typeface="Meiryo UI" panose="020B0604030504040204" pitchFamily="50" charset="-128"/>
                <a:ea typeface="Meiryo UI" panose="020B0604030504040204" pitchFamily="50" charset="-128"/>
              </a:rPr>
              <a:t>move</a:t>
            </a:r>
            <a:r>
              <a:rPr lang="ja-JP" altLang="en-US" dirty="0" smtClean="0">
                <a:latin typeface="Meiryo UI" panose="020B0604030504040204" pitchFamily="50" charset="-128"/>
                <a:ea typeface="Meiryo UI" panose="020B0604030504040204" pitchFamily="50" charset="-128"/>
              </a:rPr>
              <a:t>メソッドは</a:t>
            </a:r>
            <a:r>
              <a:rPr lang="en-US" altLang="ja-JP" dirty="0" smtClean="0">
                <a:latin typeface="Meiryo UI" panose="020B0604030504040204" pitchFamily="50" charset="-128"/>
                <a:ea typeface="Meiryo UI" panose="020B0604030504040204" pitchFamily="50" charset="-128"/>
              </a:rPr>
              <a:t>point</a:t>
            </a:r>
            <a:r>
              <a:rPr lang="ja-JP" altLang="en-US" dirty="0" smtClean="0">
                <a:latin typeface="Meiryo UI" panose="020B0604030504040204" pitchFamily="50" charset="-128"/>
                <a:ea typeface="Meiryo UI" panose="020B0604030504040204" pitchFamily="50" charset="-128"/>
              </a:rPr>
              <a:t>に</a:t>
            </a:r>
            <a:r>
              <a:rPr lang="en-US" altLang="ja-JP" dirty="0" err="1" smtClean="0">
                <a:latin typeface="Meiryo UI" panose="020B0604030504040204" pitchFamily="50" charset="-128"/>
                <a:ea typeface="Meiryo UI" panose="020B0604030504040204" pitchFamily="50" charset="-128"/>
              </a:rPr>
              <a:t>delta_x</a:t>
            </a:r>
            <a:r>
              <a:rPr lang="ja-JP" altLang="en-US" dirty="0" smtClean="0">
                <a:latin typeface="Meiryo UI" panose="020B0604030504040204" pitchFamily="50" charset="-128"/>
                <a:ea typeface="Meiryo UI" panose="020B0604030504040204" pitchFamily="50" charset="-128"/>
              </a:rPr>
              <a:t>と</a:t>
            </a:r>
            <a:r>
              <a:rPr lang="en-US" altLang="ja-JP" dirty="0" err="1" smtClean="0">
                <a:latin typeface="Meiryo UI" panose="020B0604030504040204" pitchFamily="50" charset="-128"/>
                <a:ea typeface="Meiryo UI" panose="020B0604030504040204" pitchFamily="50" charset="-128"/>
              </a:rPr>
              <a:t>delta_y</a:t>
            </a:r>
            <a:r>
              <a:rPr lang="ja-JP" altLang="en-US" dirty="0" smtClean="0">
                <a:latin typeface="Meiryo UI" panose="020B0604030504040204" pitchFamily="50" charset="-128"/>
                <a:ea typeface="Meiryo UI" panose="020B0604030504040204" pitchFamily="50" charset="-128"/>
              </a:rPr>
              <a:t>を加えたいとします。</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この</a:t>
            </a:r>
            <a:r>
              <a:rPr lang="en-US" altLang="ja-JP" dirty="0" smtClean="0">
                <a:latin typeface="Meiryo UI" panose="020B0604030504040204" pitchFamily="50" charset="-128"/>
                <a:ea typeface="Meiryo UI" panose="020B0604030504040204" pitchFamily="50" charset="-128"/>
              </a:rPr>
              <a:t>point</a:t>
            </a:r>
            <a:r>
              <a:rPr lang="ja-JP" altLang="en-US" dirty="0" smtClean="0">
                <a:latin typeface="Meiryo UI" panose="020B0604030504040204" pitchFamily="50" charset="-128"/>
                <a:ea typeface="Meiryo UI" panose="020B0604030504040204" pitchFamily="50" charset="-128"/>
              </a:rPr>
              <a:t>の型が定義てれていないから、</a:t>
            </a:r>
            <a:r>
              <a:rPr lang="en-US" altLang="ja-JP" dirty="0" smtClean="0">
                <a:latin typeface="Meiryo UI" panose="020B0604030504040204" pitchFamily="50" charset="-128"/>
                <a:ea typeface="Meiryo UI" panose="020B0604030504040204" pitchFamily="50" charset="-128"/>
              </a:rPr>
              <a:t>point</a:t>
            </a:r>
            <a:r>
              <a:rPr lang="ja-JP" altLang="en-US" dirty="0" smtClean="0">
                <a:latin typeface="Meiryo UI" panose="020B0604030504040204" pitchFamily="50" charset="-128"/>
                <a:ea typeface="Meiryo UI" panose="020B0604030504040204" pitchFamily="50" charset="-128"/>
              </a:rPr>
              <a:t>が「</a:t>
            </a:r>
            <a:r>
              <a:rPr lang="en-US" altLang="ja-JP" dirty="0" smtClean="0">
                <a:latin typeface="Meiryo UI" panose="020B0604030504040204" pitchFamily="50" charset="-128"/>
                <a:ea typeface="Meiryo UI" panose="020B0604030504040204" pitchFamily="50" charset="-128"/>
              </a:rPr>
              <a:t>x</a:t>
            </a:r>
            <a:r>
              <a:rPr lang="ja-JP" altLang="en-US" dirty="0" err="1" smtClean="0">
                <a:latin typeface="Meiryo UI" panose="020B0604030504040204" pitchFamily="50" charset="-128"/>
                <a:ea typeface="Meiryo UI" panose="020B0604030504040204" pitchFamily="50" charset="-128"/>
              </a:rPr>
              <a:t>、</a:t>
            </a:r>
            <a:r>
              <a:rPr lang="en-US" altLang="ja-JP" dirty="0" smtClean="0">
                <a:latin typeface="Meiryo UI" panose="020B0604030504040204" pitchFamily="50" charset="-128"/>
                <a:ea typeface="Meiryo UI" panose="020B0604030504040204" pitchFamily="50" charset="-128"/>
              </a:rPr>
              <a:t>y</a:t>
            </a:r>
            <a:r>
              <a:rPr lang="ja-JP" altLang="en-US" dirty="0" smtClean="0">
                <a:latin typeface="Meiryo UI" panose="020B0604030504040204" pitchFamily="50" charset="-128"/>
                <a:ea typeface="Meiryo UI" panose="020B0604030504040204" pitchFamily="50" charset="-128"/>
              </a:rPr>
              <a:t>」プロパティを持っているか「</a:t>
            </a:r>
            <a:r>
              <a:rPr lang="en-US" altLang="ja-JP" dirty="0" smtClean="0">
                <a:latin typeface="Meiryo UI" panose="020B0604030504040204" pitchFamily="50" charset="-128"/>
                <a:ea typeface="Meiryo UI" panose="020B0604030504040204" pitchFamily="50" charset="-128"/>
              </a:rPr>
              <a:t>X</a:t>
            </a:r>
            <a:r>
              <a:rPr lang="ja-JP" altLang="en-US" dirty="0" err="1" smtClean="0">
                <a:latin typeface="Meiryo UI" panose="020B0604030504040204" pitchFamily="50" charset="-128"/>
                <a:ea typeface="Meiryo UI" panose="020B0604030504040204" pitchFamily="50" charset="-128"/>
              </a:rPr>
              <a:t>、</a:t>
            </a:r>
            <a:r>
              <a:rPr lang="en-US" altLang="ja-JP" dirty="0" smtClean="0">
                <a:latin typeface="Meiryo UI" panose="020B0604030504040204" pitchFamily="50" charset="-128"/>
                <a:ea typeface="Meiryo UI" panose="020B0604030504040204" pitchFamily="50" charset="-128"/>
              </a:rPr>
              <a:t>Y</a:t>
            </a:r>
            <a:r>
              <a:rPr lang="ja-JP" altLang="en-US" dirty="0" smtClean="0">
                <a:latin typeface="Meiryo UI" panose="020B0604030504040204" pitchFamily="50" charset="-128"/>
                <a:ea typeface="Meiryo UI" panose="020B0604030504040204" pitchFamily="50" charset="-128"/>
              </a:rPr>
              <a:t>」プロパティ、「</a:t>
            </a:r>
            <a:r>
              <a:rPr lang="en-US" altLang="ja-JP" dirty="0" smtClean="0">
                <a:latin typeface="Meiryo UI" panose="020B0604030504040204" pitchFamily="50" charset="-128"/>
                <a:ea typeface="Meiryo UI" panose="020B0604030504040204" pitchFamily="50" charset="-128"/>
              </a:rPr>
              <a:t>Z</a:t>
            </a:r>
            <a:r>
              <a:rPr lang="ja-JP" altLang="en-US" dirty="0" smtClean="0">
                <a:latin typeface="Meiryo UI" panose="020B0604030504040204" pitchFamily="50" charset="-128"/>
                <a:ea typeface="Meiryo UI" panose="020B0604030504040204" pitchFamily="50" charset="-128"/>
              </a:rPr>
              <a:t>」プロパティを持っているかが全然分からないですね。</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上記三つ疑問</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en-US" altLang="ja-JP" dirty="0" smtClean="0">
                <a:latin typeface="Meiryo UI" panose="020B0604030504040204" pitchFamily="50" charset="-128"/>
                <a:ea typeface="Meiryo UI" panose="020B0604030504040204" pitchFamily="50" charset="-128"/>
              </a:rPr>
              <a:t>Python</a:t>
            </a:r>
            <a:r>
              <a:rPr lang="ja-JP" altLang="en-US" dirty="0" smtClean="0">
                <a:latin typeface="Meiryo UI" panose="020B0604030504040204" pitchFamily="50" charset="-128"/>
                <a:ea typeface="Meiryo UI" panose="020B0604030504040204" pitchFamily="50" charset="-128"/>
              </a:rPr>
              <a:t>触り始めたばかりの人はこういう疑問を持った人もいるのではないかと思います。</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次のページ</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2</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4241043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endParaRPr lang="ja-JP" altLang="en-US"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20</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7811790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endParaRPr lang="ja-JP" altLang="en-US"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21</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5096604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endParaRPr lang="ja-JP" altLang="en-US"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22</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3990090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rtlCol="0"/>
          <a:lstStyle/>
          <a:p>
            <a:pPr rtl="0"/>
            <a:endParaRPr lang="ja-JP" altLang="en-US"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5"/>
          </p:nvPr>
        </p:nvSpPr>
        <p:spPr>
          <a:xfrm>
            <a:off x="3884613" y="8685213"/>
            <a:ext cx="2971800" cy="458787"/>
          </a:xfrm>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23</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6740311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r>
              <a:rPr lang="ja-JP" altLang="en-US" dirty="0" smtClean="0">
                <a:latin typeface="Meiryo UI" panose="020B0604030504040204" pitchFamily="50" charset="-128"/>
                <a:ea typeface="Meiryo UI" panose="020B0604030504040204" pitchFamily="50" charset="-128"/>
              </a:rPr>
              <a:t>そこで、同じコードに</a:t>
            </a:r>
            <a:r>
              <a:rPr lang="en-US" altLang="ja-JP" dirty="0" smtClean="0">
                <a:latin typeface="Meiryo UI" panose="020B0604030504040204" pitchFamily="50" charset="-128"/>
                <a:ea typeface="Meiryo UI" panose="020B0604030504040204" pitchFamily="50" charset="-128"/>
              </a:rPr>
              <a:t>Point</a:t>
            </a:r>
            <a:r>
              <a:rPr lang="ja-JP" altLang="en-US" dirty="0" smtClean="0">
                <a:latin typeface="Meiryo UI" panose="020B0604030504040204" pitchFamily="50" charset="-128"/>
                <a:ea typeface="Meiryo UI" panose="020B0604030504040204" pitchFamily="50" charset="-128"/>
              </a:rPr>
              <a:t>クラスを定義して、変数</a:t>
            </a:r>
            <a:r>
              <a:rPr lang="en-US" altLang="ja-JP" dirty="0" smtClean="0">
                <a:latin typeface="Meiryo UI" panose="020B0604030504040204" pitchFamily="50" charset="-128"/>
                <a:ea typeface="Meiryo UI" panose="020B0604030504040204" pitchFamily="50" charset="-128"/>
              </a:rPr>
              <a:t>point</a:t>
            </a:r>
            <a:r>
              <a:rPr lang="ja-JP" altLang="en-US" dirty="0" smtClean="0">
                <a:latin typeface="Meiryo UI" panose="020B0604030504040204" pitchFamily="50" charset="-128"/>
                <a:ea typeface="Meiryo UI" panose="020B0604030504040204" pitchFamily="50" charset="-128"/>
              </a:rPr>
              <a:t>の型として指定してみると、どうなるのでしょうか？</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１．</a:t>
            </a:r>
            <a:r>
              <a:rPr lang="en-US" altLang="ja-JP" dirty="0" smtClean="0">
                <a:latin typeface="Meiryo UI" panose="020B0604030504040204" pitchFamily="50" charset="-128"/>
                <a:ea typeface="Meiryo UI" panose="020B0604030504040204" pitchFamily="50" charset="-128"/>
              </a:rPr>
              <a:t>point</a:t>
            </a:r>
            <a:r>
              <a:rPr lang="ja-JP" altLang="en-US" dirty="0" smtClean="0">
                <a:latin typeface="Meiryo UI" panose="020B0604030504040204" pitchFamily="50" charset="-128"/>
                <a:ea typeface="Meiryo UI" panose="020B0604030504040204" pitchFamily="50" charset="-128"/>
              </a:rPr>
              <a:t>が</a:t>
            </a:r>
            <a:r>
              <a:rPr lang="en-US" altLang="ja-JP" dirty="0" err="1" smtClean="0">
                <a:latin typeface="Meiryo UI" panose="020B0604030504040204" pitchFamily="50" charset="-128"/>
                <a:ea typeface="Meiryo UI" panose="020B0604030504040204" pitchFamily="50" charset="-128"/>
              </a:rPr>
              <a:t>x,y</a:t>
            </a:r>
            <a:r>
              <a:rPr lang="ja-JP" altLang="en-US" dirty="0" smtClean="0">
                <a:latin typeface="Meiryo UI" panose="020B0604030504040204" pitchFamily="50" charset="-128"/>
                <a:ea typeface="Meiryo UI" panose="020B0604030504040204" pitchFamily="50" charset="-128"/>
              </a:rPr>
              <a:t>を持っていることが明確的になります。</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２．型に定義されているメンバー、ビルドインのメソッドも含めて、入力候補の先頭に出てきます。</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次のページ</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3</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7993969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endParaRPr lang="ja-JP" altLang="en-US"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4</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3571188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endParaRPr lang="ja-JP" altLang="en-US"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5</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6896975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endParaRPr lang="ja-JP" altLang="en-US"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6</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1102985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r>
              <a:rPr lang="ja-JP" altLang="en-US" dirty="0" smtClean="0">
                <a:latin typeface="Meiryo UI" panose="020B0604030504040204" pitchFamily="50" charset="-128"/>
                <a:ea typeface="Meiryo UI" panose="020B0604030504040204" pitchFamily="50" charset="-128"/>
              </a:rPr>
              <a:t>変数に型のつけ方は、｛変数名｝が左側で｛クラス｝が右側、この順番は</a:t>
            </a:r>
            <a:r>
              <a:rPr lang="en-US" altLang="ja-JP" dirty="0" smtClean="0">
                <a:latin typeface="Meiryo UI" panose="020B0604030504040204" pitchFamily="50" charset="-128"/>
                <a:ea typeface="Meiryo UI" panose="020B0604030504040204" pitchFamily="50" charset="-128"/>
              </a:rPr>
              <a:t>C#</a:t>
            </a:r>
            <a:r>
              <a:rPr lang="ja-JP" altLang="en-US" dirty="0" smtClean="0">
                <a:latin typeface="Meiryo UI" panose="020B0604030504040204" pitchFamily="50" charset="-128"/>
                <a:ea typeface="Meiryo UI" panose="020B0604030504040204" pitchFamily="50" charset="-128"/>
              </a:rPr>
              <a:t>や</a:t>
            </a:r>
            <a:r>
              <a:rPr lang="en-US" altLang="ja-JP" dirty="0" smtClean="0">
                <a:latin typeface="Meiryo UI" panose="020B0604030504040204" pitchFamily="50" charset="-128"/>
                <a:ea typeface="Meiryo UI" panose="020B0604030504040204" pitchFamily="50" charset="-128"/>
              </a:rPr>
              <a:t>Java</a:t>
            </a:r>
            <a:r>
              <a:rPr lang="ja-JP" altLang="en-US" dirty="0" smtClean="0">
                <a:latin typeface="Meiryo UI" panose="020B0604030504040204" pitchFamily="50" charset="-128"/>
                <a:ea typeface="Meiryo UI" panose="020B0604030504040204" pitchFamily="50" charset="-128"/>
              </a:rPr>
              <a:t>など多くの言語と逆です。</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｛変数名｝と｛クラス｝の間に｛コロン｝を入れます。</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一般の変数はメソッドの引数にこの方法を使います。</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ちょっと違うのは、メソッドのレターン値の型は、メソッド宣告行のコロンの前に「</a:t>
            </a:r>
            <a:r>
              <a:rPr lang="en-US" altLang="ja-JP" dirty="0" smtClean="0">
                <a:latin typeface="Meiryo UI" panose="020B0604030504040204" pitchFamily="50" charset="-128"/>
                <a:ea typeface="Meiryo UI" panose="020B0604030504040204" pitchFamily="50" charset="-128"/>
              </a:rPr>
              <a:t>-&gt;</a:t>
            </a:r>
            <a:r>
              <a:rPr lang="ja-JP" altLang="en-US" dirty="0" smtClean="0">
                <a:latin typeface="Meiryo UI" panose="020B0604030504040204" pitchFamily="50" charset="-128"/>
                <a:ea typeface="Meiryo UI" panose="020B0604030504040204" pitchFamily="50" charset="-128"/>
              </a:rPr>
              <a:t>｛クラス｝」を入れる形で指定します。</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型を指定したら、</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変数に違う型のものを入れるとき、</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メソッドリターン値が決めった型と違うとき、</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メソッドに違う型の引数を渡してしまったなどのとき、</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警告を表示してくれます。</a:t>
            </a:r>
            <a:endParaRPr lang="en-US" altLang="ja-JP" dirty="0" smtClean="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7</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41532240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r>
              <a:rPr lang="ja-JP" altLang="en-US" dirty="0" smtClean="0">
                <a:latin typeface="Meiryo UI" panose="020B0604030504040204" pitchFamily="50" charset="-128"/>
                <a:ea typeface="Meiryo UI" panose="020B0604030504040204" pitchFamily="50" charset="-128"/>
              </a:rPr>
              <a:t>次は</a:t>
            </a:r>
            <a:r>
              <a:rPr lang="en-US" altLang="ja-JP" dirty="0" smtClean="0">
                <a:latin typeface="Meiryo UI" panose="020B0604030504040204" pitchFamily="50" charset="-128"/>
                <a:ea typeface="Meiryo UI" panose="020B0604030504040204" pitchFamily="50" charset="-128"/>
              </a:rPr>
              <a:t>List</a:t>
            </a:r>
            <a:r>
              <a:rPr lang="ja-JP" altLang="en-US" dirty="0" smtClean="0">
                <a:latin typeface="Meiryo UI" panose="020B0604030504040204" pitchFamily="50" charset="-128"/>
                <a:ea typeface="Meiryo UI" panose="020B0604030504040204" pitchFamily="50" charset="-128"/>
              </a:rPr>
              <a:t>や</a:t>
            </a:r>
            <a:r>
              <a:rPr lang="en-US" altLang="ja-JP" dirty="0" err="1" smtClean="0">
                <a:latin typeface="Meiryo UI" panose="020B0604030504040204" pitchFamily="50" charset="-128"/>
                <a:ea typeface="Meiryo UI" panose="020B0604030504040204" pitchFamily="50" charset="-128"/>
              </a:rPr>
              <a:t>Dict</a:t>
            </a:r>
            <a:r>
              <a:rPr lang="ja-JP" altLang="en-US" dirty="0" smtClean="0">
                <a:latin typeface="Meiryo UI" panose="020B0604030504040204" pitchFamily="50" charset="-128"/>
                <a:ea typeface="Meiryo UI" panose="020B0604030504040204" pitchFamily="50" charset="-128"/>
              </a:rPr>
              <a:t>の中身の型を指定したい場合のやり方を紹介したいと思います。</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これは</a:t>
            </a:r>
            <a:r>
              <a:rPr lang="en-US" altLang="ja-JP" dirty="0" smtClean="0">
                <a:latin typeface="Meiryo UI" panose="020B0604030504040204" pitchFamily="50" charset="-128"/>
                <a:ea typeface="Meiryo UI" panose="020B0604030504040204" pitchFamily="50" charset="-128"/>
              </a:rPr>
              <a:t>C#</a:t>
            </a:r>
            <a:r>
              <a:rPr lang="ja-JP" altLang="en-US" dirty="0" smtClean="0">
                <a:latin typeface="Meiryo UI" panose="020B0604030504040204" pitchFamily="50" charset="-128"/>
                <a:ea typeface="Meiryo UI" panose="020B0604030504040204" pitchFamily="50" charset="-128"/>
              </a:rPr>
              <a:t>や</a:t>
            </a:r>
            <a:r>
              <a:rPr lang="en-US" altLang="ja-JP" dirty="0" smtClean="0">
                <a:latin typeface="Meiryo UI" panose="020B0604030504040204" pitchFamily="50" charset="-128"/>
                <a:ea typeface="Meiryo UI" panose="020B0604030504040204" pitchFamily="50" charset="-128"/>
              </a:rPr>
              <a:t>Java</a:t>
            </a:r>
            <a:r>
              <a:rPr lang="ja-JP" altLang="en-US" dirty="0" smtClean="0">
                <a:latin typeface="Meiryo UI" panose="020B0604030504040204" pitchFamily="50" charset="-128"/>
                <a:ea typeface="Meiryo UI" panose="020B0604030504040204" pitchFamily="50" charset="-128"/>
              </a:rPr>
              <a:t>では</a:t>
            </a:r>
            <a:r>
              <a:rPr lang="en-US" altLang="ja-JP" dirty="0" smtClean="0">
                <a:latin typeface="Meiryo UI" panose="020B0604030504040204" pitchFamily="50" charset="-128"/>
                <a:ea typeface="Meiryo UI" panose="020B0604030504040204" pitchFamily="50" charset="-128"/>
              </a:rPr>
              <a:t>Generics</a:t>
            </a:r>
            <a:r>
              <a:rPr lang="ja-JP" altLang="en-US" dirty="0" smtClean="0">
                <a:latin typeface="Meiryo UI" panose="020B0604030504040204" pitchFamily="50" charset="-128"/>
                <a:ea typeface="Meiryo UI" panose="020B0604030504040204" pitchFamily="50" charset="-128"/>
              </a:rPr>
              <a:t>と呼ばれる機能です。</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つまり、変数を作成する時、取り扱う内容物の型をその場で指定する仕組みです。</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これによって、</a:t>
            </a:r>
            <a:r>
              <a:rPr lang="en-US" altLang="ja-JP" dirty="0" err="1" smtClean="0">
                <a:latin typeface="Meiryo UI" panose="020B0604030504040204" pitchFamily="50" charset="-128"/>
                <a:ea typeface="Meiryo UI" panose="020B0604030504040204" pitchFamily="50" charset="-128"/>
              </a:rPr>
              <a:t>int</a:t>
            </a:r>
            <a:r>
              <a:rPr lang="ja-JP" altLang="en-US" dirty="0" smtClean="0">
                <a:latin typeface="Meiryo UI" panose="020B0604030504040204" pitchFamily="50" charset="-128"/>
                <a:ea typeface="Meiryo UI" panose="020B0604030504040204" pitchFamily="50" charset="-128"/>
              </a:rPr>
              <a:t>の</a:t>
            </a:r>
            <a:r>
              <a:rPr lang="en-US" altLang="ja-JP" dirty="0" smtClean="0">
                <a:latin typeface="Meiryo UI" panose="020B0604030504040204" pitchFamily="50" charset="-128"/>
                <a:ea typeface="Meiryo UI" panose="020B0604030504040204" pitchFamily="50" charset="-128"/>
              </a:rPr>
              <a:t>list</a:t>
            </a:r>
            <a:r>
              <a:rPr lang="ja-JP" altLang="en-US" dirty="0" smtClean="0">
                <a:latin typeface="Meiryo UI" panose="020B0604030504040204" pitchFamily="50" charset="-128"/>
                <a:ea typeface="Meiryo UI" panose="020B0604030504040204" pitchFamily="50" charset="-128"/>
              </a:rPr>
              <a:t>と</a:t>
            </a:r>
            <a:r>
              <a:rPr lang="en-US" altLang="ja-JP" dirty="0" smtClean="0">
                <a:latin typeface="Meiryo UI" panose="020B0604030504040204" pitchFamily="50" charset="-128"/>
                <a:ea typeface="Meiryo UI" panose="020B0604030504040204" pitchFamily="50" charset="-128"/>
              </a:rPr>
              <a:t>float</a:t>
            </a:r>
            <a:r>
              <a:rPr lang="ja-JP" altLang="en-US" dirty="0" smtClean="0">
                <a:latin typeface="Meiryo UI" panose="020B0604030504040204" pitchFamily="50" charset="-128"/>
                <a:ea typeface="Meiryo UI" panose="020B0604030504040204" pitchFamily="50" charset="-128"/>
              </a:rPr>
              <a:t>の</a:t>
            </a:r>
            <a:r>
              <a:rPr lang="en-US" altLang="ja-JP" dirty="0" smtClean="0">
                <a:latin typeface="Meiryo UI" panose="020B0604030504040204" pitchFamily="50" charset="-128"/>
                <a:ea typeface="Meiryo UI" panose="020B0604030504040204" pitchFamily="50" charset="-128"/>
              </a:rPr>
              <a:t>list</a:t>
            </a:r>
            <a:r>
              <a:rPr lang="ja-JP" altLang="en-US" dirty="0" smtClean="0">
                <a:latin typeface="Meiryo UI" panose="020B0604030504040204" pitchFamily="50" charset="-128"/>
                <a:ea typeface="Meiryo UI" panose="020B0604030504040204" pitchFamily="50" charset="-128"/>
              </a:rPr>
              <a:t>などをそれぞれのリストのクラスを作成する必要がなく、</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一つのクラスで対応できるようになりますね。</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en-US" altLang="ja-JP" dirty="0" smtClean="0">
                <a:latin typeface="Meiryo UI" panose="020B0604030504040204" pitchFamily="50" charset="-128"/>
                <a:ea typeface="Meiryo UI" panose="020B0604030504040204" pitchFamily="50" charset="-128"/>
              </a:rPr>
              <a:t>C#</a:t>
            </a:r>
            <a:r>
              <a:rPr lang="ja-JP" altLang="en-US" dirty="0" smtClean="0">
                <a:latin typeface="Meiryo UI" panose="020B0604030504040204" pitchFamily="50" charset="-128"/>
                <a:ea typeface="Meiryo UI" panose="020B0604030504040204" pitchFamily="50" charset="-128"/>
              </a:rPr>
              <a:t>や</a:t>
            </a:r>
            <a:r>
              <a:rPr lang="en-US" altLang="ja-JP" dirty="0" smtClean="0">
                <a:latin typeface="Meiryo UI" panose="020B0604030504040204" pitchFamily="50" charset="-128"/>
                <a:ea typeface="Meiryo UI" panose="020B0604030504040204" pitchFamily="50" charset="-128"/>
              </a:rPr>
              <a:t>Java</a:t>
            </a:r>
            <a:r>
              <a:rPr lang="ja-JP" altLang="en-US" dirty="0" smtClean="0">
                <a:latin typeface="Meiryo UI" panose="020B0604030504040204" pitchFamily="50" charset="-128"/>
                <a:ea typeface="Meiryo UI" panose="020B0604030504040204" pitchFamily="50" charset="-128"/>
              </a:rPr>
              <a:t>では矢印記号を使っていますが、</a:t>
            </a:r>
            <a:r>
              <a:rPr lang="en-US" altLang="ja-JP" dirty="0" smtClean="0">
                <a:latin typeface="Meiryo UI" panose="020B0604030504040204" pitchFamily="50" charset="-128"/>
                <a:ea typeface="Meiryo UI" panose="020B0604030504040204" pitchFamily="50" charset="-128"/>
              </a:rPr>
              <a:t>Python</a:t>
            </a:r>
            <a:r>
              <a:rPr lang="ja-JP" altLang="en-US" dirty="0" smtClean="0">
                <a:latin typeface="Meiryo UI" panose="020B0604030504040204" pitchFamily="50" charset="-128"/>
                <a:ea typeface="Meiryo UI" panose="020B0604030504040204" pitchFamily="50" charset="-128"/>
              </a:rPr>
              <a:t>は大括弧を使います。</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インデクスと同じなので、紛らわしいかもしれないですが、覚えていてください。</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で、ここの例では、内容物の型として、クラス</a:t>
            </a:r>
            <a:r>
              <a:rPr lang="en-US" altLang="ja-JP" dirty="0" smtClean="0">
                <a:latin typeface="Meiryo UI" panose="020B0604030504040204" pitchFamily="50" charset="-128"/>
                <a:ea typeface="Meiryo UI" panose="020B0604030504040204" pitchFamily="50" charset="-128"/>
              </a:rPr>
              <a:t>A</a:t>
            </a:r>
            <a:r>
              <a:rPr lang="ja-JP" altLang="en-US" dirty="0" err="1" smtClean="0">
                <a:latin typeface="Meiryo UI" panose="020B0604030504040204" pitchFamily="50" charset="-128"/>
                <a:ea typeface="Meiryo UI" panose="020B0604030504040204" pitchFamily="50" charset="-128"/>
              </a:rPr>
              <a:t>、</a:t>
            </a:r>
            <a:r>
              <a:rPr lang="ja-JP" altLang="en-US" dirty="0" smtClean="0">
                <a:latin typeface="Meiryo UI" panose="020B0604030504040204" pitchFamily="50" charset="-128"/>
                <a:ea typeface="Meiryo UI" panose="020B0604030504040204" pitchFamily="50" charset="-128"/>
              </a:rPr>
              <a:t>クラス</a:t>
            </a:r>
            <a:r>
              <a:rPr lang="en-US" altLang="ja-JP" dirty="0" smtClean="0">
                <a:latin typeface="Meiryo UI" panose="020B0604030504040204" pitchFamily="50" charset="-128"/>
                <a:ea typeface="Meiryo UI" panose="020B0604030504040204" pitchFamily="50" charset="-128"/>
              </a:rPr>
              <a:t>A</a:t>
            </a:r>
            <a:r>
              <a:rPr lang="ja-JP" altLang="en-US" dirty="0" smtClean="0">
                <a:latin typeface="Meiryo UI" panose="020B0604030504040204" pitchFamily="50" charset="-128"/>
                <a:ea typeface="Meiryo UI" panose="020B0604030504040204" pitchFamily="50" charset="-128"/>
              </a:rPr>
              <a:t>のサブクラスの</a:t>
            </a:r>
            <a:r>
              <a:rPr lang="en-US" altLang="ja-JP" dirty="0" smtClean="0">
                <a:latin typeface="Meiryo UI" panose="020B0604030504040204" pitchFamily="50" charset="-128"/>
                <a:ea typeface="Meiryo UI" panose="020B0604030504040204" pitchFamily="50" charset="-128"/>
              </a:rPr>
              <a:t>B1</a:t>
            </a:r>
            <a:r>
              <a:rPr lang="ja-JP" altLang="en-US" dirty="0" err="1" smtClean="0">
                <a:latin typeface="Meiryo UI" panose="020B0604030504040204" pitchFamily="50" charset="-128"/>
                <a:ea typeface="Meiryo UI" panose="020B0604030504040204" pitchFamily="50" charset="-128"/>
              </a:rPr>
              <a:t>、</a:t>
            </a:r>
            <a:r>
              <a:rPr lang="en-US" altLang="ja-JP" dirty="0" smtClean="0">
                <a:latin typeface="Meiryo UI" panose="020B0604030504040204" pitchFamily="50" charset="-128"/>
                <a:ea typeface="Meiryo UI" panose="020B0604030504040204" pitchFamily="50" charset="-128"/>
              </a:rPr>
              <a:t>B2</a:t>
            </a:r>
            <a:r>
              <a:rPr lang="ja-JP" altLang="en-US" dirty="0" err="1" smtClean="0">
                <a:latin typeface="Meiryo UI" panose="020B0604030504040204" pitchFamily="50" charset="-128"/>
                <a:ea typeface="Meiryo UI" panose="020B0604030504040204" pitchFamily="50" charset="-128"/>
              </a:rPr>
              <a:t>、</a:t>
            </a:r>
            <a:r>
              <a:rPr lang="ja-JP" altLang="en-US" dirty="0" smtClean="0">
                <a:latin typeface="Meiryo UI" panose="020B0604030504040204" pitchFamily="50" charset="-128"/>
                <a:ea typeface="Meiryo UI" panose="020B0604030504040204" pitchFamily="50" charset="-128"/>
              </a:rPr>
              <a:t>とクラス</a:t>
            </a:r>
            <a:r>
              <a:rPr lang="en-US" altLang="ja-JP" dirty="0" smtClean="0">
                <a:latin typeface="Meiryo UI" panose="020B0604030504040204" pitchFamily="50" charset="-128"/>
                <a:ea typeface="Meiryo UI" panose="020B0604030504040204" pitchFamily="50" charset="-128"/>
              </a:rPr>
              <a:t>B1</a:t>
            </a:r>
            <a:r>
              <a:rPr lang="ja-JP" altLang="en-US" dirty="0" smtClean="0">
                <a:latin typeface="Meiryo UI" panose="020B0604030504040204" pitchFamily="50" charset="-128"/>
                <a:ea typeface="Meiryo UI" panose="020B0604030504040204" pitchFamily="50" charset="-128"/>
              </a:rPr>
              <a:t>のサブクラス</a:t>
            </a:r>
            <a:r>
              <a:rPr lang="en-US" altLang="ja-JP" dirty="0" smtClean="0">
                <a:latin typeface="Meiryo UI" panose="020B0604030504040204" pitchFamily="50" charset="-128"/>
                <a:ea typeface="Meiryo UI" panose="020B0604030504040204" pitchFamily="50" charset="-128"/>
              </a:rPr>
              <a:t>C1</a:t>
            </a:r>
            <a:r>
              <a:rPr lang="ja-JP" altLang="en-US" dirty="0" smtClean="0">
                <a:latin typeface="Meiryo UI" panose="020B0604030504040204" pitchFamily="50" charset="-128"/>
                <a:ea typeface="Meiryo UI" panose="020B0604030504040204" pitchFamily="50" charset="-128"/>
              </a:rPr>
              <a:t>を用いて説明します。</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例えば、内容物が</a:t>
            </a:r>
            <a:r>
              <a:rPr lang="en-US" altLang="ja-JP" dirty="0" smtClean="0">
                <a:latin typeface="Meiryo UI" panose="020B0604030504040204" pitchFamily="50" charset="-128"/>
                <a:ea typeface="Meiryo UI" panose="020B0604030504040204" pitchFamily="50" charset="-128"/>
              </a:rPr>
              <a:t>B1</a:t>
            </a:r>
            <a:r>
              <a:rPr lang="ja-JP" altLang="en-US" dirty="0" smtClean="0">
                <a:latin typeface="Meiryo UI" panose="020B0604030504040204" pitchFamily="50" charset="-128"/>
                <a:ea typeface="Meiryo UI" panose="020B0604030504040204" pitchFamily="50" charset="-128"/>
              </a:rPr>
              <a:t>のリスト変数、</a:t>
            </a:r>
            <a:r>
              <a:rPr lang="en-US" altLang="ja-JP" dirty="0" smtClean="0">
                <a:latin typeface="Meiryo UI" panose="020B0604030504040204" pitchFamily="50" charset="-128"/>
                <a:ea typeface="Meiryo UI" panose="020B0604030504040204" pitchFamily="50" charset="-128"/>
              </a:rPr>
              <a:t>c</a:t>
            </a:r>
            <a:r>
              <a:rPr lang="ja-JP" altLang="en-US" dirty="0" smtClean="0">
                <a:latin typeface="Meiryo UI" panose="020B0604030504040204" pitchFamily="50" charset="-128"/>
                <a:ea typeface="Meiryo UI" panose="020B0604030504040204" pitchFamily="50" charset="-128"/>
              </a:rPr>
              <a:t>を宣告したとします。</a:t>
            </a:r>
            <a:endParaRPr lang="en-US" altLang="ja-JP" dirty="0" smtClean="0">
              <a:latin typeface="Meiryo UI" panose="020B0604030504040204" pitchFamily="50" charset="-128"/>
              <a:ea typeface="Meiryo UI" panose="020B0604030504040204" pitchFamily="50" charset="-128"/>
            </a:endParaRPr>
          </a:p>
          <a:p>
            <a:pPr rtl="0"/>
            <a:r>
              <a:rPr lang="en-US" altLang="ja-JP" dirty="0" smtClean="0">
                <a:latin typeface="Meiryo UI" panose="020B0604030504040204" pitchFamily="50" charset="-128"/>
                <a:ea typeface="Meiryo UI" panose="020B0604030504040204" pitchFamily="50" charset="-128"/>
              </a:rPr>
              <a:t>c</a:t>
            </a:r>
            <a:r>
              <a:rPr lang="ja-JP" altLang="en-US" dirty="0" smtClean="0">
                <a:latin typeface="Meiryo UI" panose="020B0604030504040204" pitchFamily="50" charset="-128"/>
                <a:ea typeface="Meiryo UI" panose="020B0604030504040204" pitchFamily="50" charset="-128"/>
              </a:rPr>
              <a:t>リストに</a:t>
            </a:r>
            <a:r>
              <a:rPr lang="en-US" altLang="ja-JP" dirty="0" smtClean="0">
                <a:latin typeface="Meiryo UI" panose="020B0604030504040204" pitchFamily="50" charset="-128"/>
                <a:ea typeface="Meiryo UI" panose="020B0604030504040204" pitchFamily="50" charset="-128"/>
              </a:rPr>
              <a:t>B1</a:t>
            </a:r>
            <a:r>
              <a:rPr lang="ja-JP" altLang="en-US" dirty="0" smtClean="0">
                <a:latin typeface="Meiryo UI" panose="020B0604030504040204" pitchFamily="50" charset="-128"/>
                <a:ea typeface="Meiryo UI" panose="020B0604030504040204" pitchFamily="50" charset="-128"/>
              </a:rPr>
              <a:t>とそのサブクラス</a:t>
            </a:r>
            <a:r>
              <a:rPr lang="en-US" altLang="ja-JP" dirty="0" smtClean="0">
                <a:latin typeface="Meiryo UI" panose="020B0604030504040204" pitchFamily="50" charset="-128"/>
                <a:ea typeface="Meiryo UI" panose="020B0604030504040204" pitchFamily="50" charset="-128"/>
              </a:rPr>
              <a:t>C1</a:t>
            </a:r>
            <a:r>
              <a:rPr lang="ja-JP" altLang="en-US" dirty="0" smtClean="0">
                <a:latin typeface="Meiryo UI" panose="020B0604030504040204" pitchFamily="50" charset="-128"/>
                <a:ea typeface="Meiryo UI" panose="020B0604030504040204" pitchFamily="50" charset="-128"/>
              </a:rPr>
              <a:t>のインスタンスを入れることが許可されます。</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それに対して、</a:t>
            </a:r>
            <a:r>
              <a:rPr lang="en-US" altLang="ja-JP" dirty="0" smtClean="0">
                <a:latin typeface="Meiryo UI" panose="020B0604030504040204" pitchFamily="50" charset="-128"/>
                <a:ea typeface="Meiryo UI" panose="020B0604030504040204" pitchFamily="50" charset="-128"/>
              </a:rPr>
              <a:t>A</a:t>
            </a:r>
            <a:r>
              <a:rPr lang="ja-JP" altLang="en-US" dirty="0" smtClean="0">
                <a:latin typeface="Meiryo UI" panose="020B0604030504040204" pitchFamily="50" charset="-128"/>
                <a:ea typeface="Meiryo UI" panose="020B0604030504040204" pitchFamily="50" charset="-128"/>
              </a:rPr>
              <a:t>と</a:t>
            </a:r>
            <a:r>
              <a:rPr lang="en-US" altLang="ja-JP" dirty="0" smtClean="0">
                <a:latin typeface="Meiryo UI" panose="020B0604030504040204" pitchFamily="50" charset="-128"/>
                <a:ea typeface="Meiryo UI" panose="020B0604030504040204" pitchFamily="50" charset="-128"/>
              </a:rPr>
              <a:t>B2</a:t>
            </a:r>
            <a:r>
              <a:rPr lang="ja-JP" altLang="en-US" dirty="0" smtClean="0">
                <a:latin typeface="Meiryo UI" panose="020B0604030504040204" pitchFamily="50" charset="-128"/>
                <a:ea typeface="Meiryo UI" panose="020B0604030504040204" pitchFamily="50" charset="-128"/>
              </a:rPr>
              <a:t>のインスタンスが拒否されます。</a:t>
            </a:r>
            <a:endParaRPr lang="en-US" altLang="ja-JP" dirty="0" smtClean="0">
              <a:latin typeface="Meiryo UI" panose="020B0604030504040204" pitchFamily="50" charset="-128"/>
              <a:ea typeface="Meiryo UI" panose="020B0604030504040204" pitchFamily="50" charset="-128"/>
            </a:endParaRPr>
          </a:p>
          <a:p>
            <a:pPr rtl="0"/>
            <a:r>
              <a:rPr lang="en-US" altLang="ja-JP" dirty="0" smtClean="0">
                <a:latin typeface="Meiryo UI" panose="020B0604030504040204" pitchFamily="50" charset="-128"/>
                <a:ea typeface="Meiryo UI" panose="020B0604030504040204" pitchFamily="50" charset="-128"/>
              </a:rPr>
              <a:t>c</a:t>
            </a:r>
            <a:r>
              <a:rPr lang="ja-JP" altLang="en-US" dirty="0" smtClean="0">
                <a:latin typeface="Meiryo UI" panose="020B0604030504040204" pitchFamily="50" charset="-128"/>
                <a:ea typeface="Meiryo UI" panose="020B0604030504040204" pitchFamily="50" charset="-128"/>
              </a:rPr>
              <a:t>の配下のメソッドを呼び出すときも型チェックが行われます。</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en-US" altLang="ja-JP" dirty="0" err="1" smtClean="0">
                <a:latin typeface="Meiryo UI" panose="020B0604030504040204" pitchFamily="50" charset="-128"/>
                <a:ea typeface="Meiryo UI" panose="020B0604030504040204" pitchFamily="50" charset="-128"/>
              </a:rPr>
              <a:t>Dict</a:t>
            </a:r>
            <a:r>
              <a:rPr lang="ja-JP" altLang="en-US" dirty="0" smtClean="0">
                <a:latin typeface="Meiryo UI" panose="020B0604030504040204" pitchFamily="50" charset="-128"/>
                <a:ea typeface="Meiryo UI" panose="020B0604030504040204" pitchFamily="50" charset="-128"/>
              </a:rPr>
              <a:t>の場合は、キーと値の型もそれぞれ指定することができます。</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注意：</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１．型宣告には</a:t>
            </a:r>
            <a:r>
              <a:rPr lang="en-US" altLang="ja-JP" dirty="0" smtClean="0">
                <a:latin typeface="Meiryo UI" panose="020B0604030504040204" pitchFamily="50" charset="-128"/>
                <a:ea typeface="Meiryo UI" panose="020B0604030504040204" pitchFamily="50" charset="-128"/>
              </a:rPr>
              <a:t>typing</a:t>
            </a:r>
            <a:r>
              <a:rPr lang="ja-JP" altLang="en-US" dirty="0" smtClean="0">
                <a:latin typeface="Meiryo UI" panose="020B0604030504040204" pitchFamily="50" charset="-128"/>
                <a:ea typeface="Meiryo UI" panose="020B0604030504040204" pitchFamily="50" charset="-128"/>
              </a:rPr>
              <a:t>モジュールの大文字で始まる</a:t>
            </a:r>
            <a:r>
              <a:rPr lang="en-US" altLang="ja-JP" dirty="0" smtClean="0">
                <a:latin typeface="Meiryo UI" panose="020B0604030504040204" pitchFamily="50" charset="-128"/>
                <a:ea typeface="Meiryo UI" panose="020B0604030504040204" pitchFamily="50" charset="-128"/>
              </a:rPr>
              <a:t>List</a:t>
            </a:r>
            <a:r>
              <a:rPr lang="ja-JP" altLang="en-US" dirty="0" err="1" smtClean="0">
                <a:latin typeface="Meiryo UI" panose="020B0604030504040204" pitchFamily="50" charset="-128"/>
                <a:ea typeface="Meiryo UI" panose="020B0604030504040204" pitchFamily="50" charset="-128"/>
              </a:rPr>
              <a:t>、</a:t>
            </a:r>
            <a:r>
              <a:rPr lang="en-US" altLang="ja-JP" dirty="0" err="1" smtClean="0">
                <a:latin typeface="Meiryo UI" panose="020B0604030504040204" pitchFamily="50" charset="-128"/>
                <a:ea typeface="Meiryo UI" panose="020B0604030504040204" pitchFamily="50" charset="-128"/>
              </a:rPr>
              <a:t>Dict</a:t>
            </a:r>
            <a:r>
              <a:rPr lang="ja-JP" altLang="en-US" dirty="0" err="1" smtClean="0">
                <a:latin typeface="Meiryo UI" panose="020B0604030504040204" pitchFamily="50" charset="-128"/>
                <a:ea typeface="Meiryo UI" panose="020B0604030504040204" pitchFamily="50" charset="-128"/>
              </a:rPr>
              <a:t>をを</a:t>
            </a:r>
            <a:r>
              <a:rPr lang="ja-JP" altLang="en-US" dirty="0" smtClean="0">
                <a:latin typeface="Meiryo UI" panose="020B0604030504040204" pitchFamily="50" charset="-128"/>
                <a:ea typeface="Meiryo UI" panose="020B0604030504040204" pitchFamily="50" charset="-128"/>
              </a:rPr>
              <a:t>使いましてが、</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実際にインスタンスを作成する時に、</a:t>
            </a:r>
            <a:r>
              <a:rPr lang="en-US" altLang="ja-JP" dirty="0" smtClean="0">
                <a:latin typeface="Meiryo UI" panose="020B0604030504040204" pitchFamily="50" charset="-128"/>
                <a:ea typeface="Meiryo UI" panose="020B0604030504040204" pitchFamily="50" charset="-128"/>
              </a:rPr>
              <a:t>list</a:t>
            </a:r>
            <a:r>
              <a:rPr lang="ja-JP" altLang="en-US" dirty="0" err="1" smtClean="0">
                <a:latin typeface="Meiryo UI" panose="020B0604030504040204" pitchFamily="50" charset="-128"/>
                <a:ea typeface="Meiryo UI" panose="020B0604030504040204" pitchFamily="50" charset="-128"/>
              </a:rPr>
              <a:t>、</a:t>
            </a:r>
            <a:r>
              <a:rPr lang="en-US" altLang="ja-JP" dirty="0" err="1" smtClean="0">
                <a:latin typeface="Meiryo UI" panose="020B0604030504040204" pitchFamily="50" charset="-128"/>
                <a:ea typeface="Meiryo UI" panose="020B0604030504040204" pitchFamily="50" charset="-128"/>
              </a:rPr>
              <a:t>dict</a:t>
            </a:r>
            <a:r>
              <a:rPr lang="ja-JP" altLang="en-US" dirty="0" err="1" smtClean="0">
                <a:latin typeface="Meiryo UI" panose="020B0604030504040204" pitchFamily="50" charset="-128"/>
                <a:ea typeface="Meiryo UI" panose="020B0604030504040204" pitchFamily="50" charset="-128"/>
              </a:rPr>
              <a:t>、</a:t>
            </a:r>
            <a:r>
              <a:rPr lang="en-US" altLang="ja-JP" dirty="0" smtClean="0">
                <a:latin typeface="Meiryo UI" panose="020B0604030504040204" pitchFamily="50" charset="-128"/>
                <a:ea typeface="Meiryo UI" panose="020B0604030504040204" pitchFamily="50" charset="-128"/>
              </a:rPr>
              <a:t>[]</a:t>
            </a:r>
            <a:r>
              <a:rPr lang="ja-JP" altLang="en-US" dirty="0" err="1" smtClean="0">
                <a:latin typeface="Meiryo UI" panose="020B0604030504040204" pitchFamily="50" charset="-128"/>
                <a:ea typeface="Meiryo UI" panose="020B0604030504040204" pitchFamily="50" charset="-128"/>
              </a:rPr>
              <a:t>、</a:t>
            </a:r>
            <a:r>
              <a:rPr lang="en-US" altLang="ja-JP" dirty="0" smtClean="0">
                <a:latin typeface="Meiryo UI" panose="020B0604030504040204" pitchFamily="50" charset="-128"/>
                <a:ea typeface="Meiryo UI" panose="020B0604030504040204" pitchFamily="50" charset="-128"/>
              </a:rPr>
              <a:t>{}</a:t>
            </a:r>
            <a:r>
              <a:rPr lang="ja-JP" altLang="en-US" dirty="0" smtClean="0">
                <a:latin typeface="Meiryo UI" panose="020B0604030504040204" pitchFamily="50" charset="-128"/>
                <a:ea typeface="Meiryo UI" panose="020B0604030504040204" pitchFamily="50" charset="-128"/>
              </a:rPr>
              <a:t>が使われます。</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つまり、実際のクラスは変わらないです。</a:t>
            </a:r>
            <a:endParaRPr lang="en-US" altLang="ja-JP" dirty="0" smtClean="0">
              <a:latin typeface="Meiryo UI" panose="020B0604030504040204" pitchFamily="50" charset="-128"/>
              <a:ea typeface="Meiryo UI" panose="020B0604030504040204" pitchFamily="50" charset="-128"/>
            </a:endParaRPr>
          </a:p>
          <a:p>
            <a:pPr rtl="0"/>
            <a:r>
              <a:rPr lang="en-US" altLang="ja-JP" dirty="0" smtClean="0">
                <a:latin typeface="Meiryo UI" panose="020B0604030504040204" pitchFamily="50" charset="-128"/>
                <a:ea typeface="Meiryo UI" panose="020B0604030504040204" pitchFamily="50" charset="-128"/>
              </a:rPr>
              <a:t>List</a:t>
            </a:r>
            <a:r>
              <a:rPr lang="ja-JP" altLang="en-US" dirty="0" smtClean="0">
                <a:latin typeface="Meiryo UI" panose="020B0604030504040204" pitchFamily="50" charset="-128"/>
                <a:ea typeface="Meiryo UI" panose="020B0604030504040204" pitchFamily="50" charset="-128"/>
              </a:rPr>
              <a:t>や</a:t>
            </a:r>
            <a:r>
              <a:rPr lang="en-US" altLang="ja-JP" dirty="0" err="1" smtClean="0">
                <a:latin typeface="Meiryo UI" panose="020B0604030504040204" pitchFamily="50" charset="-128"/>
                <a:ea typeface="Meiryo UI" panose="020B0604030504040204" pitchFamily="50" charset="-128"/>
              </a:rPr>
              <a:t>Dict</a:t>
            </a:r>
            <a:r>
              <a:rPr lang="ja-JP" altLang="en-US" dirty="0" smtClean="0">
                <a:latin typeface="Meiryo UI" panose="020B0604030504040204" pitchFamily="50" charset="-128"/>
                <a:ea typeface="Meiryo UI" panose="020B0604030504040204" pitchFamily="50" charset="-128"/>
              </a:rPr>
              <a:t>は型指定だけに使用します、これでインスタンスを作成することができないです。</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２．</a:t>
            </a:r>
            <a:r>
              <a:rPr lang="en-US" altLang="ja-JP" dirty="0" smtClean="0">
                <a:latin typeface="Meiryo UI" panose="020B0604030504040204" pitchFamily="50" charset="-128"/>
                <a:ea typeface="Meiryo UI" panose="020B0604030504040204" pitchFamily="50" charset="-128"/>
              </a:rPr>
              <a:t>52</a:t>
            </a:r>
            <a:r>
              <a:rPr lang="ja-JP" altLang="en-US" dirty="0" smtClean="0">
                <a:latin typeface="Meiryo UI" panose="020B0604030504040204" pitchFamily="50" charset="-128"/>
                <a:ea typeface="Meiryo UI" panose="020B0604030504040204" pitchFamily="50" charset="-128"/>
              </a:rPr>
              <a:t>行目（次のページで説明）</a:t>
            </a:r>
          </a:p>
          <a:p>
            <a:pPr rtl="0"/>
            <a:endParaRPr lang="ja-JP" altLang="en-US"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8</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8915188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r>
              <a:rPr lang="ja-JP" altLang="en-US" dirty="0" smtClean="0">
                <a:latin typeface="Meiryo UI" panose="020B0604030504040204" pitchFamily="50" charset="-128"/>
                <a:ea typeface="Meiryo UI" panose="020B0604030504040204" pitchFamily="50" charset="-128"/>
              </a:rPr>
              <a:t>これは</a:t>
            </a:r>
            <a:r>
              <a:rPr lang="en-US" altLang="ja-JP" dirty="0" smtClean="0">
                <a:latin typeface="Meiryo UI" panose="020B0604030504040204" pitchFamily="50" charset="-128"/>
                <a:ea typeface="Meiryo UI" panose="020B0604030504040204" pitchFamily="50" charset="-128"/>
              </a:rPr>
              <a:t>C#</a:t>
            </a:r>
            <a:r>
              <a:rPr lang="ja-JP" altLang="en-US" dirty="0" smtClean="0">
                <a:latin typeface="Meiryo UI" panose="020B0604030504040204" pitchFamily="50" charset="-128"/>
                <a:ea typeface="Meiryo UI" panose="020B0604030504040204" pitchFamily="50" charset="-128"/>
              </a:rPr>
              <a:t>や</a:t>
            </a:r>
            <a:r>
              <a:rPr lang="en-US" altLang="ja-JP" dirty="0" smtClean="0">
                <a:latin typeface="Meiryo UI" panose="020B0604030504040204" pitchFamily="50" charset="-128"/>
                <a:ea typeface="Meiryo UI" panose="020B0604030504040204" pitchFamily="50" charset="-128"/>
              </a:rPr>
              <a:t>Java</a:t>
            </a:r>
            <a:r>
              <a:rPr lang="ja-JP" altLang="en-US" dirty="0" smtClean="0">
                <a:latin typeface="Meiryo UI" panose="020B0604030504040204" pitchFamily="50" charset="-128"/>
                <a:ea typeface="Meiryo UI" panose="020B0604030504040204" pitchFamily="50" charset="-128"/>
              </a:rPr>
              <a:t>では</a:t>
            </a:r>
            <a:r>
              <a:rPr lang="en-US" altLang="ja-JP" dirty="0" smtClean="0">
                <a:latin typeface="Meiryo UI" panose="020B0604030504040204" pitchFamily="50" charset="-128"/>
                <a:ea typeface="Meiryo UI" panose="020B0604030504040204" pitchFamily="50" charset="-128"/>
              </a:rPr>
              <a:t>Generics</a:t>
            </a:r>
            <a:r>
              <a:rPr lang="ja-JP" altLang="en-US" dirty="0" smtClean="0">
                <a:latin typeface="Meiryo UI" panose="020B0604030504040204" pitchFamily="50" charset="-128"/>
                <a:ea typeface="Meiryo UI" panose="020B0604030504040204" pitchFamily="50" charset="-128"/>
              </a:rPr>
              <a:t>と呼ばれる機能です。</a:t>
            </a:r>
            <a:endParaRPr lang="en-US" altLang="ja-JP" dirty="0" smtClean="0">
              <a:latin typeface="Meiryo UI" panose="020B0604030504040204" pitchFamily="50" charset="-128"/>
              <a:ea typeface="Meiryo UI" panose="020B0604030504040204" pitchFamily="50" charset="-128"/>
            </a:endParaRPr>
          </a:p>
          <a:p>
            <a:pPr rtl="0"/>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注意：</a:t>
            </a:r>
            <a:endParaRPr lang="en-US" altLang="ja-JP" dirty="0" smtClean="0">
              <a:latin typeface="Meiryo UI" panose="020B0604030504040204" pitchFamily="50" charset="-128"/>
              <a:ea typeface="Meiryo UI" panose="020B0604030504040204" pitchFamily="50" charset="-128"/>
            </a:endParaRPr>
          </a:p>
          <a:p>
            <a:pPr rtl="0"/>
            <a:r>
              <a:rPr lang="en-US" altLang="ja-JP" dirty="0" smtClean="0">
                <a:latin typeface="Meiryo UI" panose="020B0604030504040204" pitchFamily="50" charset="-128"/>
                <a:ea typeface="Meiryo UI" panose="020B0604030504040204" pitchFamily="50" charset="-128"/>
              </a:rPr>
              <a:t>52</a:t>
            </a:r>
            <a:r>
              <a:rPr lang="ja-JP" altLang="en-US" dirty="0" smtClean="0">
                <a:latin typeface="Meiryo UI" panose="020B0604030504040204" pitchFamily="50" charset="-128"/>
                <a:ea typeface="Meiryo UI" panose="020B0604030504040204" pitchFamily="50" charset="-128"/>
              </a:rPr>
              <a:t>行目、</a:t>
            </a:r>
            <a:r>
              <a:rPr lang="en-US" altLang="ja-JP" dirty="0" err="1" smtClean="0">
                <a:latin typeface="Meiryo UI" panose="020B0604030504040204" pitchFamily="50" charset="-128"/>
                <a:ea typeface="Meiryo UI" panose="020B0604030504040204" pitchFamily="50" charset="-128"/>
              </a:rPr>
              <a:t>Pycharm</a:t>
            </a:r>
            <a:r>
              <a:rPr lang="ja-JP" altLang="en-US" dirty="0" smtClean="0">
                <a:latin typeface="Meiryo UI" panose="020B0604030504040204" pitchFamily="50" charset="-128"/>
                <a:ea typeface="Meiryo UI" panose="020B0604030504040204" pitchFamily="50" charset="-128"/>
              </a:rPr>
              <a:t>の型チェックでは、</a:t>
            </a:r>
            <a:r>
              <a:rPr lang="ja-JP" altLang="en-US" dirty="0" err="1" smtClean="0">
                <a:latin typeface="Meiryo UI" panose="020B0604030504040204" pitchFamily="50" charset="-128"/>
                <a:ea typeface="Meiryo UI" panose="020B0604030504040204" pitchFamily="50" charset="-128"/>
              </a:rPr>
              <a:t>ｃ</a:t>
            </a:r>
            <a:r>
              <a:rPr lang="ja-JP" altLang="en-US" dirty="0" smtClean="0">
                <a:latin typeface="Meiryo UI" panose="020B0604030504040204" pitchFamily="50" charset="-128"/>
                <a:ea typeface="Meiryo UI" panose="020B0604030504040204" pitchFamily="50" charset="-128"/>
              </a:rPr>
              <a:t>リストに条件に合った要素が一つだけあれば、</a:t>
            </a:r>
            <a:r>
              <a:rPr lang="en-US" altLang="ja-JP" dirty="0" smtClean="0">
                <a:latin typeface="Meiryo UI" panose="020B0604030504040204" pitchFamily="50" charset="-128"/>
                <a:ea typeface="Meiryo UI" panose="020B0604030504040204" pitchFamily="50" charset="-128"/>
              </a:rPr>
              <a:t>OK</a:t>
            </a:r>
            <a:r>
              <a:rPr lang="ja-JP" altLang="en-US" dirty="0" smtClean="0">
                <a:latin typeface="Meiryo UI" panose="020B0604030504040204" pitchFamily="50" charset="-128"/>
                <a:ea typeface="Meiryo UI" panose="020B0604030504040204" pitchFamily="50" charset="-128"/>
              </a:rPr>
              <a:t>になってしまうことです。</a:t>
            </a:r>
            <a:endParaRPr lang="en-US" altLang="ja-JP" dirty="0" smtClean="0">
              <a:latin typeface="Meiryo UI" panose="020B0604030504040204" pitchFamily="50" charset="-128"/>
              <a:ea typeface="Meiryo UI" panose="020B0604030504040204" pitchFamily="50" charset="-128"/>
            </a:endParaRPr>
          </a:p>
          <a:p>
            <a:pPr rtl="0"/>
            <a:r>
              <a:rPr lang="ja-JP" altLang="en-US" dirty="0" smtClean="0">
                <a:latin typeface="Meiryo UI" panose="020B0604030504040204" pitchFamily="50" charset="-128"/>
                <a:ea typeface="Meiryo UI" panose="020B0604030504040204" pitchFamily="50" charset="-128"/>
              </a:rPr>
              <a:t>これは前にも言った、静的型チェッカーの実装によって、検査効果が違う例の一つです。</a:t>
            </a:r>
            <a:endParaRPr lang="ja-JP" altLang="en-US"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rtlCol="0"/>
          <a:lstStyle/>
          <a:p>
            <a:pPr rtl="0"/>
            <a:fld id="{3CFA0038-7055-434C-B6C4-B8C69565C600}" type="slidenum">
              <a:rPr lang="en-US" altLang="ja-JP" smtClean="0">
                <a:latin typeface="Meiryo UI" panose="020B0604030504040204" pitchFamily="50" charset="-128"/>
                <a:ea typeface="Meiryo UI" panose="020B0604030504040204" pitchFamily="50" charset="-128"/>
              </a:rPr>
              <a:t>9</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0949654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画像を含むタイトル スライド">
    <p:spTree>
      <p:nvGrpSpPr>
        <p:cNvPr id="1" name=""/>
        <p:cNvGrpSpPr/>
        <p:nvPr/>
      </p:nvGrpSpPr>
      <p:grpSpPr>
        <a:xfrm>
          <a:off x="0" y="0"/>
          <a:ext cx="0" cy="0"/>
          <a:chOff x="0" y="0"/>
          <a:chExt cx="0" cy="0"/>
        </a:xfrm>
      </p:grpSpPr>
      <p:sp>
        <p:nvSpPr>
          <p:cNvPr id="20" name="図プレースホルダー 19">
            <a:extLst>
              <a:ext uri="{FF2B5EF4-FFF2-40B4-BE49-F238E27FC236}">
                <a16:creationId xmlns:a16="http://schemas.microsoft.com/office/drawing/2014/main" id="{49BF2D20-DAE2-42DC-9AB8-77B7B38D7307}"/>
              </a:ext>
            </a:extLst>
          </p:cNvPr>
          <p:cNvSpPr>
            <a:spLocks noGrp="1"/>
          </p:cNvSpPr>
          <p:nvPr>
            <p:ph type="pic" sz="quarter" idx="13"/>
          </p:nvPr>
        </p:nvSpPr>
        <p:spPr>
          <a:xfrm>
            <a:off x="838200" y="0"/>
            <a:ext cx="11353800" cy="5791201"/>
          </a:xfrm>
          <a:custGeom>
            <a:avLst/>
            <a:gdLst>
              <a:gd name="connsiteX0" fmla="*/ 1 w 11353800"/>
              <a:gd name="connsiteY0" fmla="*/ 5791200 h 5791201"/>
              <a:gd name="connsiteX1" fmla="*/ 6662737 w 11353800"/>
              <a:gd name="connsiteY1" fmla="*/ 5791200 h 5791201"/>
              <a:gd name="connsiteX2" fmla="*/ 6662737 w 11353800"/>
              <a:gd name="connsiteY2" fmla="*/ 5791201 h 5791201"/>
              <a:gd name="connsiteX3" fmla="*/ 1 w 11353800"/>
              <a:gd name="connsiteY3" fmla="*/ 5791201 h 5791201"/>
              <a:gd name="connsiteX4" fmla="*/ 0 w 11353800"/>
              <a:gd name="connsiteY4" fmla="*/ 0 h 5791201"/>
              <a:gd name="connsiteX5" fmla="*/ 11353800 w 11353800"/>
              <a:gd name="connsiteY5" fmla="*/ 0 h 5791201"/>
              <a:gd name="connsiteX6" fmla="*/ 11353800 w 11353800"/>
              <a:gd name="connsiteY6" fmla="*/ 5791200 h 5791201"/>
              <a:gd name="connsiteX7" fmla="*/ 6662737 w 11353800"/>
              <a:gd name="connsiteY7" fmla="*/ 5791200 h 5791201"/>
              <a:gd name="connsiteX8" fmla="*/ 6662737 w 11353800"/>
              <a:gd name="connsiteY8" fmla="*/ 2531373 h 5791201"/>
              <a:gd name="connsiteX9" fmla="*/ 1 w 11353800"/>
              <a:gd name="connsiteY9" fmla="*/ 2531373 h 5791201"/>
              <a:gd name="connsiteX10" fmla="*/ 1 w 11353800"/>
              <a:gd name="connsiteY10" fmla="*/ 5791200 h 5791201"/>
              <a:gd name="connsiteX11" fmla="*/ 0 w 11353800"/>
              <a:gd name="connsiteY11" fmla="*/ 5791200 h 579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353800" h="5791201">
                <a:moveTo>
                  <a:pt x="1" y="5791200"/>
                </a:moveTo>
                <a:lnTo>
                  <a:pt x="6662737" y="5791200"/>
                </a:lnTo>
                <a:lnTo>
                  <a:pt x="6662737" y="5791201"/>
                </a:lnTo>
                <a:lnTo>
                  <a:pt x="1" y="5791201"/>
                </a:lnTo>
                <a:close/>
                <a:moveTo>
                  <a:pt x="0" y="0"/>
                </a:moveTo>
                <a:lnTo>
                  <a:pt x="11353800" y="0"/>
                </a:lnTo>
                <a:lnTo>
                  <a:pt x="11353800" y="5791200"/>
                </a:lnTo>
                <a:lnTo>
                  <a:pt x="6662737" y="5791200"/>
                </a:lnTo>
                <a:lnTo>
                  <a:pt x="6662737" y="2531373"/>
                </a:lnTo>
                <a:lnTo>
                  <a:pt x="1" y="2531373"/>
                </a:lnTo>
                <a:lnTo>
                  <a:pt x="1" y="5791200"/>
                </a:lnTo>
                <a:lnTo>
                  <a:pt x="0" y="5791200"/>
                </a:lnTo>
                <a:close/>
              </a:path>
            </a:pathLst>
          </a:custGeom>
          <a:solidFill>
            <a:schemeClr val="bg2"/>
          </a:solidFill>
        </p:spPr>
        <p:txBody>
          <a:bodyPr wrap="square" rtlCol="0" anchor="t">
            <a:noAutofit/>
          </a:bodyPr>
          <a:lstStyle>
            <a:lvl1pPr marL="0" indent="0" algn="ctr">
              <a:buNone/>
              <a:defRPr>
                <a:latin typeface="Meiryo UI" panose="020B0604030504040204" pitchFamily="50" charset="-128"/>
                <a:ea typeface="Meiryo UI" panose="020B0604030504040204" pitchFamily="50" charset="-128"/>
              </a:defRPr>
            </a:lvl1pPr>
          </a:lstStyle>
          <a:p>
            <a:pPr rtl="0"/>
            <a:r>
              <a:rPr lang="ja-JP" altLang="en-US" noProof="0" smtClean="0"/>
              <a:t>図を追加</a:t>
            </a:r>
            <a:endParaRPr lang="ja-JP" altLang="en-US" noProof="0" dirty="0"/>
          </a:p>
        </p:txBody>
      </p:sp>
      <p:sp>
        <p:nvSpPr>
          <p:cNvPr id="6" name="タイトル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200" y="2655077"/>
            <a:ext cx="6548438" cy="2831323"/>
          </a:xfrm>
        </p:spPr>
        <p:txBody>
          <a:bodyPr rtlCol="0" anchor="b">
            <a:noAutofit/>
          </a:bodyPr>
          <a:lstStyle>
            <a:lvl1pPr>
              <a:defRPr sz="6000">
                <a:latin typeface="Meiryo UI" panose="020B0604030504040204" pitchFamily="50" charset="-128"/>
                <a:ea typeface="Meiryo UI" panose="020B0604030504040204" pitchFamily="50" charset="-128"/>
              </a:defRPr>
            </a:lvl1pPr>
          </a:lstStyle>
          <a:p>
            <a:pPr rtl="0"/>
            <a:r>
              <a:rPr lang="ja-JP" altLang="en-US" noProof="0" dirty="0" smtClean="0"/>
              <a:t>クリックしてマスター タイトルを編集する</a:t>
            </a:r>
            <a:endParaRPr lang="ja-JP" altLang="en-US" noProof="0" dirty="0"/>
          </a:p>
        </p:txBody>
      </p:sp>
      <p:sp>
        <p:nvSpPr>
          <p:cNvPr id="13" name="テキスト プレースホルダー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5486400"/>
            <a:ext cx="6548438" cy="304801"/>
          </a:xfrm>
        </p:spPr>
        <p:txBody>
          <a:bodyPr rtlCol="0">
            <a:normAutofit/>
          </a:bodyPr>
          <a:lstStyle>
            <a:lvl1pPr marL="0" indent="0">
              <a:buNone/>
              <a:defRPr sz="1600" spc="300">
                <a:latin typeface="Meiryo UI" panose="020B0604030504040204" pitchFamily="50" charset="-128"/>
                <a:ea typeface="Meiryo UI" panose="020B0604030504040204" pitchFamily="50" charset="-128"/>
              </a:defRPr>
            </a:lvl1pPr>
          </a:lstStyle>
          <a:p>
            <a:pPr lvl="0" rtl="0"/>
            <a:r>
              <a:rPr lang="en-US" altLang="ja-JP" noProof="0" dirty="0" smtClean="0"/>
              <a:t>Web </a:t>
            </a:r>
            <a:r>
              <a:rPr lang="ja-JP" altLang="en-US" noProof="0" dirty="0" smtClean="0"/>
              <a:t>サイトをここに挿入します</a:t>
            </a:r>
            <a:endParaRPr lang="ja-JP" altLang="en-US" noProof="0" dirty="0"/>
          </a:p>
        </p:txBody>
      </p:sp>
    </p:spTree>
    <p:extLst>
      <p:ext uri="{BB962C8B-B14F-4D97-AF65-F5344CB8AC3E}">
        <p14:creationId xmlns:p14="http://schemas.microsoft.com/office/powerpoint/2010/main" val="1399467695"/>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正方形の写真">
    <p:spTree>
      <p:nvGrpSpPr>
        <p:cNvPr id="1" name=""/>
        <p:cNvGrpSpPr/>
        <p:nvPr/>
      </p:nvGrpSpPr>
      <p:grpSpPr>
        <a:xfrm>
          <a:off x="0" y="0"/>
          <a:ext cx="0" cy="0"/>
          <a:chOff x="0" y="0"/>
          <a:chExt cx="0" cy="0"/>
        </a:xfrm>
      </p:grpSpPr>
      <p:sp>
        <p:nvSpPr>
          <p:cNvPr id="13" name="図プレースホルダー 12"/>
          <p:cNvSpPr>
            <a:spLocks noGrp="1"/>
          </p:cNvSpPr>
          <p:nvPr>
            <p:ph type="pic" sz="quarter" idx="14"/>
          </p:nvPr>
        </p:nvSpPr>
        <p:spPr>
          <a:xfrm>
            <a:off x="6458601" y="-13063"/>
            <a:ext cx="4984597" cy="6881852"/>
          </a:xfrm>
          <a:custGeom>
            <a:avLst/>
            <a:gdLst>
              <a:gd name="connsiteX0" fmla="*/ 1503648 w 9969194"/>
              <a:gd name="connsiteY0" fmla="*/ 0 h 13763703"/>
              <a:gd name="connsiteX1" fmla="*/ 5527552 w 9969194"/>
              <a:gd name="connsiteY1" fmla="*/ 0 h 13763703"/>
              <a:gd name="connsiteX2" fmla="*/ 5527552 w 9969194"/>
              <a:gd name="connsiteY2" fmla="*/ 1227909 h 13763703"/>
              <a:gd name="connsiteX3" fmla="*/ 7022614 w 9969194"/>
              <a:gd name="connsiteY3" fmla="*/ 1227909 h 13763703"/>
              <a:gd name="connsiteX4" fmla="*/ 7022614 w 9969194"/>
              <a:gd name="connsiteY4" fmla="*/ 2794727 h 13763703"/>
              <a:gd name="connsiteX5" fmla="*/ 9969194 w 9969194"/>
              <a:gd name="connsiteY5" fmla="*/ 2794727 h 13763703"/>
              <a:gd name="connsiteX6" fmla="*/ 9969194 w 9969194"/>
              <a:gd name="connsiteY6" fmla="*/ 5957026 h 13763703"/>
              <a:gd name="connsiteX7" fmla="*/ 8950610 w 9969194"/>
              <a:gd name="connsiteY7" fmla="*/ 5957026 h 13763703"/>
              <a:gd name="connsiteX8" fmla="*/ 8950610 w 9969194"/>
              <a:gd name="connsiteY8" fmla="*/ 12565789 h 13763703"/>
              <a:gd name="connsiteX9" fmla="*/ 1869952 w 9969194"/>
              <a:gd name="connsiteY9" fmla="*/ 12565789 h 13763703"/>
              <a:gd name="connsiteX10" fmla="*/ 1869952 w 9969194"/>
              <a:gd name="connsiteY10" fmla="*/ 13763703 h 13763703"/>
              <a:gd name="connsiteX11" fmla="*/ 0 w 9969194"/>
              <a:gd name="connsiteY11" fmla="*/ 13763703 h 13763703"/>
              <a:gd name="connsiteX12" fmla="*/ 0 w 9969194"/>
              <a:gd name="connsiteY12" fmla="*/ 12096207 h 13763703"/>
              <a:gd name="connsiteX13" fmla="*/ 1503648 w 9969194"/>
              <a:gd name="connsiteY13" fmla="*/ 12096207 h 13763703"/>
              <a:gd name="connsiteX14" fmla="*/ 1503648 w 9969194"/>
              <a:gd name="connsiteY14" fmla="*/ 5147401 h 13763703"/>
              <a:gd name="connsiteX15" fmla="*/ 6808482 w 9969194"/>
              <a:gd name="connsiteY15" fmla="*/ 5147401 h 13763703"/>
              <a:gd name="connsiteX16" fmla="*/ 6808482 w 9969194"/>
              <a:gd name="connsiteY16" fmla="*/ 3088415 h 13763703"/>
              <a:gd name="connsiteX17" fmla="*/ 5160598 w 9969194"/>
              <a:gd name="connsiteY17" fmla="*/ 3088415 h 13763703"/>
              <a:gd name="connsiteX18" fmla="*/ 5160598 w 9969194"/>
              <a:gd name="connsiteY18" fmla="*/ 1436915 h 13763703"/>
              <a:gd name="connsiteX19" fmla="*/ 1503648 w 9969194"/>
              <a:gd name="connsiteY19" fmla="*/ 1436915 h 13763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969194" h="13763703">
                <a:moveTo>
                  <a:pt x="1503648" y="0"/>
                </a:moveTo>
                <a:lnTo>
                  <a:pt x="5527552" y="0"/>
                </a:lnTo>
                <a:lnTo>
                  <a:pt x="5527552" y="1227909"/>
                </a:lnTo>
                <a:lnTo>
                  <a:pt x="7022614" y="1227909"/>
                </a:lnTo>
                <a:lnTo>
                  <a:pt x="7022614" y="2794727"/>
                </a:lnTo>
                <a:lnTo>
                  <a:pt x="9969194" y="2794727"/>
                </a:lnTo>
                <a:lnTo>
                  <a:pt x="9969194" y="5957026"/>
                </a:lnTo>
                <a:lnTo>
                  <a:pt x="8950610" y="5957026"/>
                </a:lnTo>
                <a:lnTo>
                  <a:pt x="8950610" y="12565789"/>
                </a:lnTo>
                <a:lnTo>
                  <a:pt x="1869952" y="12565789"/>
                </a:lnTo>
                <a:lnTo>
                  <a:pt x="1869952" y="13763703"/>
                </a:lnTo>
                <a:lnTo>
                  <a:pt x="0" y="13763703"/>
                </a:lnTo>
                <a:lnTo>
                  <a:pt x="0" y="12096207"/>
                </a:lnTo>
                <a:lnTo>
                  <a:pt x="1503648" y="12096207"/>
                </a:lnTo>
                <a:lnTo>
                  <a:pt x="1503648" y="5147401"/>
                </a:lnTo>
                <a:lnTo>
                  <a:pt x="6808482" y="5147401"/>
                </a:lnTo>
                <a:lnTo>
                  <a:pt x="6808482" y="3088415"/>
                </a:lnTo>
                <a:lnTo>
                  <a:pt x="5160598" y="3088415"/>
                </a:lnTo>
                <a:lnTo>
                  <a:pt x="5160598" y="1436915"/>
                </a:lnTo>
                <a:lnTo>
                  <a:pt x="1503648" y="1436915"/>
                </a:lnTo>
                <a:close/>
              </a:path>
            </a:pathLst>
          </a:custGeom>
          <a:ln w="3175">
            <a:miter lim="400000"/>
          </a:ln>
          <a:extLst>
            <a:ext uri="{C572A759-6A51-4108-AA02-DFA0A04FC94B}">
              <ma14:wrappingTextBoxFlag xmlns:ma14="http://schemas.microsoft.com/office/mac/drawingml/2011/main" xmlns="" val="1"/>
            </a:ext>
          </a:extLst>
        </p:spPr>
        <p:txBody>
          <a:bodyPr wrap="square" rtlCol="0" anchor="ctr">
            <a:noAutofit/>
          </a:bodyPr>
          <a:lstStyle>
            <a:lvl1pPr marL="0" indent="0" algn="ctr">
              <a:buNone/>
              <a:defRPr>
                <a:latin typeface="Meiryo UI" panose="020B0604030504040204" pitchFamily="50" charset="-128"/>
                <a:ea typeface="Meiryo UI" panose="020B0604030504040204" pitchFamily="50" charset="-128"/>
              </a:defRPr>
            </a:lvl1pPr>
          </a:lstStyle>
          <a:p>
            <a:pPr rtl="0"/>
            <a:r>
              <a:rPr lang="ja-JP" altLang="en-US" noProof="0" smtClean="0"/>
              <a:t>図を追加</a:t>
            </a:r>
            <a:endParaRPr lang="ja-JP" altLang="en-US" noProof="0" dirty="0"/>
          </a:p>
        </p:txBody>
      </p:sp>
      <p:sp>
        <p:nvSpPr>
          <p:cNvPr id="7" name="図形 223">
            <a:extLst>
              <a:ext uri="{FF2B5EF4-FFF2-40B4-BE49-F238E27FC236}">
                <a16:creationId xmlns:a16="http://schemas.microsoft.com/office/drawing/2014/main" id="{00159812-53E9-D848-9606-198A5B9858E2}"/>
              </a:ext>
            </a:extLst>
          </p:cNvPr>
          <p:cNvSpPr/>
          <p:nvPr userDrawn="1"/>
        </p:nvSpPr>
        <p:spPr>
          <a:xfrm>
            <a:off x="10491266" y="1562652"/>
            <a:ext cx="1562173" cy="1562173"/>
          </a:xfrm>
          <a:prstGeom prst="rect">
            <a:avLst/>
          </a:prstGeom>
          <a:ln w="38100">
            <a:solidFill>
              <a:schemeClr val="bg2"/>
            </a:solidFill>
            <a:miter lim="400000"/>
          </a:ln>
        </p:spPr>
        <p:txBody>
          <a:bodyPr lIns="19050" tIns="19050" rIns="19050" bIns="19050" rtlCol="0" anchor="ctr"/>
          <a:lstStyle/>
          <a:p>
            <a:pPr algn="ctr" rtl="0">
              <a:defRPr sz="3000">
                <a:solidFill>
                  <a:srgbClr val="FFFFFF"/>
                </a:solidFill>
                <a:latin typeface="Helvetica Light"/>
                <a:ea typeface="Helvetica Light"/>
                <a:cs typeface="Helvetica Light"/>
                <a:sym typeface="Helvetica Light"/>
              </a:defRPr>
            </a:pPr>
            <a:endParaRPr lang="ja-JP" altLang="en-US" sz="1500" noProof="0" dirty="0">
              <a:solidFill>
                <a:schemeClr val="bg2"/>
              </a:solidFill>
              <a:latin typeface="Meiryo UI" panose="020B0604030504040204" pitchFamily="50" charset="-128"/>
              <a:ea typeface="Meiryo UI" panose="020B0604030504040204" pitchFamily="50" charset="-128"/>
            </a:endParaRPr>
          </a:p>
        </p:txBody>
      </p:sp>
      <p:sp>
        <p:nvSpPr>
          <p:cNvPr id="8" name="図形 224">
            <a:extLst>
              <a:ext uri="{FF2B5EF4-FFF2-40B4-BE49-F238E27FC236}">
                <a16:creationId xmlns:a16="http://schemas.microsoft.com/office/drawing/2014/main" id="{B6EC8FD8-5421-9645-9F0E-CBC6D7CF690B}"/>
              </a:ext>
            </a:extLst>
          </p:cNvPr>
          <p:cNvSpPr/>
          <p:nvPr userDrawn="1"/>
        </p:nvSpPr>
        <p:spPr>
          <a:xfrm>
            <a:off x="7144406" y="879573"/>
            <a:ext cx="662702" cy="662702"/>
          </a:xfrm>
          <a:prstGeom prst="rect">
            <a:avLst/>
          </a:prstGeom>
          <a:ln w="38100">
            <a:solidFill>
              <a:schemeClr val="bg2"/>
            </a:solidFill>
            <a:miter lim="400000"/>
          </a:ln>
        </p:spPr>
        <p:txBody>
          <a:bodyPr lIns="19050" tIns="19050" rIns="19050" bIns="19050" rtlCol="0" anchor="ctr"/>
          <a:lstStyle/>
          <a:p>
            <a:pPr algn="ctr" rtl="0">
              <a:defRPr sz="3000">
                <a:solidFill>
                  <a:srgbClr val="FFFFFF"/>
                </a:solidFill>
                <a:latin typeface="Helvetica Light"/>
                <a:ea typeface="Helvetica Light"/>
                <a:cs typeface="Helvetica Light"/>
                <a:sym typeface="Helvetica Light"/>
              </a:defRPr>
            </a:pPr>
            <a:endParaRPr lang="ja-JP" altLang="en-US" sz="1500" noProof="0" dirty="0">
              <a:solidFill>
                <a:schemeClr val="bg2"/>
              </a:solidFill>
              <a:latin typeface="Meiryo UI" panose="020B0604030504040204" pitchFamily="50" charset="-128"/>
              <a:ea typeface="Meiryo UI" panose="020B0604030504040204" pitchFamily="50" charset="-128"/>
            </a:endParaRPr>
          </a:p>
        </p:txBody>
      </p:sp>
      <p:sp>
        <p:nvSpPr>
          <p:cNvPr id="9" name="図形 225">
            <a:extLst>
              <a:ext uri="{FF2B5EF4-FFF2-40B4-BE49-F238E27FC236}">
                <a16:creationId xmlns:a16="http://schemas.microsoft.com/office/drawing/2014/main" id="{FB52FD4B-1ED8-5C42-8013-FD61B2A3A2CB}"/>
              </a:ext>
            </a:extLst>
          </p:cNvPr>
          <p:cNvSpPr/>
          <p:nvPr userDrawn="1"/>
        </p:nvSpPr>
        <p:spPr>
          <a:xfrm>
            <a:off x="11488701" y="6383701"/>
            <a:ext cx="781358" cy="781358"/>
          </a:xfrm>
          <a:prstGeom prst="rect">
            <a:avLst/>
          </a:prstGeom>
          <a:ln w="38100">
            <a:solidFill>
              <a:schemeClr val="bg2"/>
            </a:solidFill>
            <a:miter lim="400000"/>
          </a:ln>
        </p:spPr>
        <p:txBody>
          <a:bodyPr lIns="19050" tIns="19050" rIns="19050" bIns="19050" rtlCol="0" anchor="ctr"/>
          <a:lstStyle/>
          <a:p>
            <a:pPr algn="ctr" rtl="0">
              <a:defRPr sz="3000">
                <a:solidFill>
                  <a:srgbClr val="FFFFFF"/>
                </a:solidFill>
                <a:latin typeface="Helvetica Light"/>
                <a:ea typeface="Helvetica Light"/>
                <a:cs typeface="Helvetica Light"/>
                <a:sym typeface="Helvetica Light"/>
              </a:defRPr>
            </a:pPr>
            <a:endParaRPr lang="ja-JP" altLang="en-US" sz="1500" noProof="0" dirty="0">
              <a:solidFill>
                <a:schemeClr val="bg2"/>
              </a:solidFill>
              <a:latin typeface="Meiryo UI" panose="020B0604030504040204" pitchFamily="50" charset="-128"/>
              <a:ea typeface="Meiryo UI" panose="020B0604030504040204" pitchFamily="50" charset="-128"/>
            </a:endParaRPr>
          </a:p>
        </p:txBody>
      </p:sp>
      <p:sp>
        <p:nvSpPr>
          <p:cNvPr id="14" name="タイトル 1">
            <a:extLst>
              <a:ext uri="{FF2B5EF4-FFF2-40B4-BE49-F238E27FC236}">
                <a16:creationId xmlns:a16="http://schemas.microsoft.com/office/drawing/2014/main" id="{69038DA1-6D5C-EA47-BDA4-388C0BC571DF}"/>
              </a:ext>
            </a:extLst>
          </p:cNvPr>
          <p:cNvSpPr>
            <a:spLocks noGrp="1"/>
          </p:cNvSpPr>
          <p:nvPr>
            <p:ph type="title" hasCustomPrompt="1"/>
          </p:nvPr>
        </p:nvSpPr>
        <p:spPr>
          <a:xfrm>
            <a:off x="1328737" y="786810"/>
            <a:ext cx="4008437" cy="1395208"/>
          </a:xfrm>
        </p:spPr>
        <p:txBody>
          <a:bodyPr lIns="0" rtlCol="0" anchor="b"/>
          <a:lstStyle>
            <a:lvl1pPr>
              <a:defRPr>
                <a:latin typeface="Meiryo UI" panose="020B0604030504040204" pitchFamily="50" charset="-128"/>
                <a:ea typeface="Meiryo UI" panose="020B0604030504040204" pitchFamily="50" charset="-128"/>
              </a:defRPr>
            </a:lvl1pPr>
          </a:lstStyle>
          <a:p>
            <a:pPr rtl="0"/>
            <a:r>
              <a:rPr lang="ja-JP" altLang="en-US" noProof="0" dirty="0"/>
              <a:t>タイトルをここに</a:t>
            </a:r>
            <a:br>
              <a:rPr lang="ja-JP" altLang="en-US" noProof="0" dirty="0"/>
            </a:br>
            <a:r>
              <a:rPr lang="ja-JP" altLang="en-US" noProof="0" dirty="0"/>
              <a:t>入力</a:t>
            </a:r>
          </a:p>
        </p:txBody>
      </p:sp>
      <p:sp>
        <p:nvSpPr>
          <p:cNvPr id="15" name="テキスト プレースホルダー 11">
            <a:extLst>
              <a:ext uri="{FF2B5EF4-FFF2-40B4-BE49-F238E27FC236}">
                <a16:creationId xmlns:a16="http://schemas.microsoft.com/office/drawing/2014/main" id="{D7404C76-F118-6149-96DF-BF25D43E26AD}"/>
              </a:ext>
            </a:extLst>
          </p:cNvPr>
          <p:cNvSpPr>
            <a:spLocks noGrp="1"/>
          </p:cNvSpPr>
          <p:nvPr>
            <p:ph type="body" sz="quarter" idx="11"/>
          </p:nvPr>
        </p:nvSpPr>
        <p:spPr>
          <a:xfrm>
            <a:off x="1328738" y="3019352"/>
            <a:ext cx="4008437" cy="3099153"/>
          </a:xfrm>
        </p:spPr>
        <p:txBody>
          <a:bodyPr lIns="0" rtlCol="0">
            <a:normAutofit/>
          </a:bodyPr>
          <a:lstStyle>
            <a:lvl1pPr>
              <a:lnSpc>
                <a:spcPct val="150000"/>
              </a:lnSpc>
              <a:defRPr sz="1200" spc="0">
                <a:solidFill>
                  <a:schemeClr val="tx2"/>
                </a:solidFill>
                <a:latin typeface="Meiryo UI" panose="020B0604030504040204" pitchFamily="50" charset="-128"/>
                <a:ea typeface="Meiryo UI" panose="020B0604030504040204" pitchFamily="50" charset="-128"/>
              </a:defRPr>
            </a:lvl1pPr>
            <a:lvl2pPr>
              <a:lnSpc>
                <a:spcPct val="150000"/>
              </a:lnSpc>
              <a:defRPr sz="1100" spc="0">
                <a:solidFill>
                  <a:schemeClr val="tx2"/>
                </a:solidFill>
                <a:latin typeface="Meiryo UI" panose="020B0604030504040204" pitchFamily="50" charset="-128"/>
                <a:ea typeface="Meiryo UI" panose="020B0604030504040204" pitchFamily="50" charset="-128"/>
              </a:defRPr>
            </a:lvl2pPr>
            <a:lvl3pPr>
              <a:lnSpc>
                <a:spcPct val="150000"/>
              </a:lnSpc>
              <a:defRPr sz="1050" spc="0">
                <a:solidFill>
                  <a:schemeClr val="tx2"/>
                </a:solidFill>
                <a:latin typeface="Meiryo UI" panose="020B0604030504040204" pitchFamily="50" charset="-128"/>
                <a:ea typeface="Meiryo UI" panose="020B0604030504040204" pitchFamily="50" charset="-128"/>
              </a:defRPr>
            </a:lvl3pPr>
            <a:lvl4pPr>
              <a:lnSpc>
                <a:spcPct val="150000"/>
              </a:lnSpc>
              <a:defRPr sz="1000" spc="0">
                <a:solidFill>
                  <a:schemeClr val="tx2"/>
                </a:solidFill>
                <a:latin typeface="Meiryo UI" panose="020B0604030504040204" pitchFamily="50" charset="-128"/>
                <a:ea typeface="Meiryo UI" panose="020B0604030504040204" pitchFamily="50" charset="-128"/>
              </a:defRPr>
            </a:lvl4pPr>
            <a:lvl5pPr>
              <a:lnSpc>
                <a:spcPct val="150000"/>
              </a:lnSpc>
              <a:defRPr sz="1000" spc="0">
                <a:solidFill>
                  <a:schemeClr val="tx2"/>
                </a:solidFill>
                <a:latin typeface="Meiryo UI" panose="020B0604030504040204" pitchFamily="50" charset="-128"/>
                <a:ea typeface="Meiryo UI" panose="020B0604030504040204" pitchFamily="50" charset="-128"/>
              </a:defRPr>
            </a:lvl5pPr>
          </a:lstStyle>
          <a:p>
            <a:pPr lvl="0" rtl="0"/>
            <a:r>
              <a:rPr lang="ja-JP" altLang="en-US" noProof="0" smtClean="0"/>
              <a:t>マスター テキストの書式設定</a:t>
            </a:r>
          </a:p>
          <a:p>
            <a:pPr lvl="1" rtl="0"/>
            <a:r>
              <a:rPr lang="ja-JP" altLang="en-US" noProof="0" smtClean="0"/>
              <a:t>第 </a:t>
            </a:r>
            <a:r>
              <a:rPr lang="en-US" altLang="ja-JP" noProof="0" smtClean="0"/>
              <a:t>2 </a:t>
            </a:r>
            <a:r>
              <a:rPr lang="ja-JP" altLang="en-US" noProof="0" smtClean="0"/>
              <a:t>レベル</a:t>
            </a:r>
          </a:p>
          <a:p>
            <a:pPr lvl="2" rtl="0"/>
            <a:r>
              <a:rPr lang="ja-JP" altLang="en-US" noProof="0" smtClean="0"/>
              <a:t>第 </a:t>
            </a:r>
            <a:r>
              <a:rPr lang="en-US" altLang="ja-JP" noProof="0" smtClean="0"/>
              <a:t>3 </a:t>
            </a:r>
            <a:r>
              <a:rPr lang="ja-JP" altLang="en-US" noProof="0" smtClean="0"/>
              <a:t>レベル</a:t>
            </a:r>
          </a:p>
          <a:p>
            <a:pPr lvl="3" rtl="0"/>
            <a:r>
              <a:rPr lang="ja-JP" altLang="en-US" noProof="0" smtClean="0"/>
              <a:t>第 </a:t>
            </a:r>
            <a:r>
              <a:rPr lang="en-US" altLang="ja-JP" noProof="0" smtClean="0"/>
              <a:t>4 </a:t>
            </a:r>
            <a:r>
              <a:rPr lang="ja-JP" altLang="en-US" noProof="0" smtClean="0"/>
              <a:t>レベル</a:t>
            </a:r>
          </a:p>
          <a:p>
            <a:pPr lvl="4" rtl="0"/>
            <a:r>
              <a:rPr lang="ja-JP" altLang="en-US" noProof="0" smtClean="0"/>
              <a:t>第 </a:t>
            </a:r>
            <a:r>
              <a:rPr lang="en-US" altLang="ja-JP" noProof="0" smtClean="0"/>
              <a:t>5 </a:t>
            </a:r>
            <a:r>
              <a:rPr lang="ja-JP" altLang="en-US" noProof="0" smtClean="0"/>
              <a:t>レベル</a:t>
            </a:r>
            <a:endParaRPr lang="ja-JP" altLang="en-US" noProof="0" dirty="0"/>
          </a:p>
        </p:txBody>
      </p:sp>
      <p:sp>
        <p:nvSpPr>
          <p:cNvPr id="16" name="テキスト プレースホルダー 11">
            <a:extLst>
              <a:ext uri="{FF2B5EF4-FFF2-40B4-BE49-F238E27FC236}">
                <a16:creationId xmlns:a16="http://schemas.microsoft.com/office/drawing/2014/main" id="{7205F80F-3B88-A44D-812A-11909F0C93D8}"/>
              </a:ext>
            </a:extLst>
          </p:cNvPr>
          <p:cNvSpPr>
            <a:spLocks noGrp="1"/>
          </p:cNvSpPr>
          <p:nvPr>
            <p:ph type="body" sz="quarter" idx="12" hasCustomPrompt="1"/>
          </p:nvPr>
        </p:nvSpPr>
        <p:spPr>
          <a:xfrm>
            <a:off x="1328738" y="2247679"/>
            <a:ext cx="4008437" cy="602887"/>
          </a:xfrm>
        </p:spPr>
        <p:txBody>
          <a:bodyPr lIns="0" rtlCol="0" anchor="t">
            <a:normAutofit/>
          </a:bodyPr>
          <a:lstStyle>
            <a:lvl1pPr marL="0" indent="0">
              <a:buNone/>
              <a:defRPr sz="1400" spc="300">
                <a:solidFill>
                  <a:schemeClr val="tx2"/>
                </a:solidFill>
                <a:latin typeface="Meiryo UI" panose="020B0604030504040204" pitchFamily="50" charset="-128"/>
                <a:ea typeface="Meiryo UI" panose="020B0604030504040204" pitchFamily="50" charset="-128"/>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ja-JP" altLang="en-US" noProof="0" dirty="0" smtClean="0"/>
              <a:t>ここにサブタイトルを入力</a:t>
            </a:r>
            <a:endParaRPr lang="ja-JP" altLang="en-US" noProof="0" dirty="0"/>
          </a:p>
        </p:txBody>
      </p:sp>
    </p:spTree>
    <p:extLst>
      <p:ext uri="{BB962C8B-B14F-4D97-AF65-F5344CB8AC3E}">
        <p14:creationId xmlns:p14="http://schemas.microsoft.com/office/powerpoint/2010/main" val="4141909845"/>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タイトル スライド">
    <p:spTree>
      <p:nvGrpSpPr>
        <p:cNvPr id="1" name=""/>
        <p:cNvGrpSpPr/>
        <p:nvPr/>
      </p:nvGrpSpPr>
      <p:grpSpPr>
        <a:xfrm>
          <a:off x="0" y="0"/>
          <a:ext cx="0" cy="0"/>
          <a:chOff x="0" y="0"/>
          <a:chExt cx="0" cy="0"/>
        </a:xfrm>
      </p:grpSpPr>
      <p:sp>
        <p:nvSpPr>
          <p:cNvPr id="6" name="タイトル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200" y="2655077"/>
            <a:ext cx="6548438" cy="2831323"/>
          </a:xfrm>
        </p:spPr>
        <p:txBody>
          <a:bodyPr rtlCol="0" anchor="b">
            <a:noAutofit/>
          </a:bodyPr>
          <a:lstStyle>
            <a:lvl1pPr>
              <a:defRPr sz="6000">
                <a:latin typeface="Meiryo UI" panose="020B0604030504040204" pitchFamily="50" charset="-128"/>
                <a:ea typeface="Meiryo UI" panose="020B0604030504040204" pitchFamily="50" charset="-128"/>
              </a:defRPr>
            </a:lvl1pPr>
          </a:lstStyle>
          <a:p>
            <a:pPr rtl="0"/>
            <a:r>
              <a:rPr lang="ja-JP" altLang="en-US" noProof="0" dirty="0" smtClean="0"/>
              <a:t>クリックしてマスター タイトルを編集する</a:t>
            </a:r>
            <a:endParaRPr lang="ja-JP" altLang="en-US" noProof="0" dirty="0"/>
          </a:p>
        </p:txBody>
      </p:sp>
      <p:sp>
        <p:nvSpPr>
          <p:cNvPr id="5" name="サブタイトル 2">
            <a:extLst>
              <a:ext uri="{FF2B5EF4-FFF2-40B4-BE49-F238E27FC236}">
                <a16:creationId xmlns:a16="http://schemas.microsoft.com/office/drawing/2014/main" id="{CB11A616-4D84-4BF3-86C7-9F1BBDAD3A83}"/>
              </a:ext>
            </a:extLst>
          </p:cNvPr>
          <p:cNvSpPr>
            <a:spLocks noGrp="1"/>
          </p:cNvSpPr>
          <p:nvPr>
            <p:ph type="subTitle" idx="1"/>
          </p:nvPr>
        </p:nvSpPr>
        <p:spPr>
          <a:xfrm>
            <a:off x="838200" y="5486400"/>
            <a:ext cx="6548438" cy="697584"/>
          </a:xfrm>
        </p:spPr>
        <p:txBody>
          <a:bodyPr rtlCol="0"/>
          <a:lstStyle>
            <a:lvl1pPr marL="0" indent="0" algn="l">
              <a:buNone/>
              <a:defRPr sz="2400">
                <a:latin typeface="Meiryo UI" panose="020B0604030504040204" pitchFamily="50" charset="-128"/>
                <a:ea typeface="Meiryo UI" panose="020B0604030504040204" pitchFamily="50"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ja-JP" altLang="en-US" noProof="0" smtClean="0"/>
              <a:t>マスター サブタイトルの書式設定</a:t>
            </a:r>
            <a:endParaRPr lang="ja-JP" altLang="en-US" noProof="0" dirty="0"/>
          </a:p>
        </p:txBody>
      </p:sp>
    </p:spTree>
    <p:extLst>
      <p:ext uri="{BB962C8B-B14F-4D97-AF65-F5344CB8AC3E}">
        <p14:creationId xmlns:p14="http://schemas.microsoft.com/office/powerpoint/2010/main" val="34427259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セクション ヘッダー">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ED6BA20-74C4-B146-8DF6-85C573E19DB1}"/>
              </a:ext>
            </a:extLst>
          </p:cNvPr>
          <p:cNvSpPr>
            <a:spLocks noGrp="1"/>
          </p:cNvSpPr>
          <p:nvPr>
            <p:ph type="title" hasCustomPrompt="1"/>
          </p:nvPr>
        </p:nvSpPr>
        <p:spPr>
          <a:xfrm>
            <a:off x="1148373" y="1488558"/>
            <a:ext cx="5445858" cy="2704640"/>
          </a:xfrm>
        </p:spPr>
        <p:txBody>
          <a:bodyPr rtlCol="0" anchor="b">
            <a:normAutofit/>
          </a:bodyPr>
          <a:lstStyle>
            <a:lvl1pPr>
              <a:defRPr sz="4800">
                <a:latin typeface="Meiryo UI" panose="020B0604030504040204" pitchFamily="50" charset="-128"/>
                <a:ea typeface="Meiryo UI" panose="020B0604030504040204" pitchFamily="50" charset="-128"/>
              </a:defRPr>
            </a:lvl1pPr>
          </a:lstStyle>
          <a:p>
            <a:pPr rtl="0"/>
            <a:r>
              <a:rPr lang="ja-JP" altLang="en-US" noProof="0" dirty="0" smtClean="0"/>
              <a:t>マスター タイトルの書式設定</a:t>
            </a:r>
            <a:endParaRPr lang="ja-JP" altLang="en-US" noProof="0" dirty="0"/>
          </a:p>
        </p:txBody>
      </p:sp>
      <p:sp>
        <p:nvSpPr>
          <p:cNvPr id="3" name="テキスト プレースホルダー 2">
            <a:extLst>
              <a:ext uri="{FF2B5EF4-FFF2-40B4-BE49-F238E27FC236}">
                <a16:creationId xmlns:a16="http://schemas.microsoft.com/office/drawing/2014/main" id="{9789FC2C-42AA-424F-9223-5F73B95D7C36}"/>
              </a:ext>
            </a:extLst>
          </p:cNvPr>
          <p:cNvSpPr>
            <a:spLocks noGrp="1"/>
          </p:cNvSpPr>
          <p:nvPr>
            <p:ph type="body" idx="1" hasCustomPrompt="1"/>
          </p:nvPr>
        </p:nvSpPr>
        <p:spPr>
          <a:xfrm>
            <a:off x="1148373" y="4220187"/>
            <a:ext cx="5445858" cy="1223684"/>
          </a:xfrm>
        </p:spPr>
        <p:txBody>
          <a:bodyPr rtlCol="0">
            <a:normAutofit/>
          </a:bodyPr>
          <a:lstStyle>
            <a:lvl1pPr marL="0" indent="0">
              <a:buNone/>
              <a:defRPr sz="1800" b="0" i="0" spc="300">
                <a:solidFill>
                  <a:schemeClr val="tx1"/>
                </a:solidFill>
                <a:latin typeface="Meiryo UI" panose="020B0604030504040204" pitchFamily="50" charset="-128"/>
                <a:ea typeface="Meiryo UI" panose="020B0604030504040204" pitchFamily="50" charset="-128"/>
                <a:cs typeface="Gill Sans Light" panose="020B0302020104020203" pitchFamily="34" charset="-79"/>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ja-JP" altLang="en-US" noProof="0" dirty="0" smtClean="0"/>
              <a:t>マスター テキストのスタイルを編集する</a:t>
            </a:r>
            <a:endParaRPr lang="ja-JP" altLang="en-US" noProof="0" dirty="0"/>
          </a:p>
        </p:txBody>
      </p:sp>
    </p:spTree>
    <p:extLst>
      <p:ext uri="{BB962C8B-B14F-4D97-AF65-F5344CB8AC3E}">
        <p14:creationId xmlns:p14="http://schemas.microsoft.com/office/powerpoint/2010/main" val="30347444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タイトルのみ">
    <p:spTree>
      <p:nvGrpSpPr>
        <p:cNvPr id="1" name=""/>
        <p:cNvGrpSpPr/>
        <p:nvPr/>
      </p:nvGrpSpPr>
      <p:grpSpPr>
        <a:xfrm>
          <a:off x="0" y="0"/>
          <a:ext cx="0" cy="0"/>
          <a:chOff x="0" y="0"/>
          <a:chExt cx="0" cy="0"/>
        </a:xfrm>
      </p:grpSpPr>
      <p:sp>
        <p:nvSpPr>
          <p:cNvPr id="6" name="フッター プレースホルダー 5">
            <a:extLst>
              <a:ext uri="{FF2B5EF4-FFF2-40B4-BE49-F238E27FC236}">
                <a16:creationId xmlns:a16="http://schemas.microsoft.com/office/drawing/2014/main" id="{5356FC21-A32D-44DC-BED7-08CEBB3B9090}"/>
              </a:ext>
            </a:extLst>
          </p:cNvPr>
          <p:cNvSpPr>
            <a:spLocks noGrp="1"/>
          </p:cNvSpPr>
          <p:nvPr>
            <p:ph type="ftr" sz="quarter" idx="10"/>
          </p:nvPr>
        </p:nvSpPr>
        <p:spPr/>
        <p:txBody>
          <a:bodyPr rtlCol="0"/>
          <a:lstStyle/>
          <a:p>
            <a:pPr rtl="0"/>
            <a:r>
              <a:rPr lang="ja-JP" altLang="en-US" noProof="0" dirty="0" smtClean="0"/>
              <a:t>フッターを追加</a:t>
            </a:r>
            <a:endParaRPr lang="ja-JP" altLang="en-US" noProof="0" dirty="0"/>
          </a:p>
        </p:txBody>
      </p:sp>
      <p:sp>
        <p:nvSpPr>
          <p:cNvPr id="9" name="タイトル 1">
            <a:extLst>
              <a:ext uri="{FF2B5EF4-FFF2-40B4-BE49-F238E27FC236}">
                <a16:creationId xmlns:a16="http://schemas.microsoft.com/office/drawing/2014/main" id="{CB2B6249-6B58-2F44-83C2-208195C23642}"/>
              </a:ext>
            </a:extLst>
          </p:cNvPr>
          <p:cNvSpPr>
            <a:spLocks noGrp="1"/>
          </p:cNvSpPr>
          <p:nvPr>
            <p:ph type="title"/>
          </p:nvPr>
        </p:nvSpPr>
        <p:spPr>
          <a:xfrm>
            <a:off x="838200" y="21057"/>
            <a:ext cx="10515600" cy="986943"/>
          </a:xfrm>
        </p:spPr>
        <p:txBody>
          <a:bodyPr rtlCol="0"/>
          <a:lstStyle/>
          <a:p>
            <a:pPr rtl="0"/>
            <a:r>
              <a:rPr lang="ja-JP" altLang="en-US" noProof="0" smtClean="0"/>
              <a:t>マスター タイトルの書式設定</a:t>
            </a:r>
            <a:endParaRPr lang="ja-JP" altLang="en-US" noProof="0" dirty="0"/>
          </a:p>
        </p:txBody>
      </p:sp>
    </p:spTree>
    <p:extLst>
      <p:ext uri="{BB962C8B-B14F-4D97-AF65-F5344CB8AC3E}">
        <p14:creationId xmlns:p14="http://schemas.microsoft.com/office/powerpoint/2010/main" val="8650928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タイトルのみ">
    <p:spTree>
      <p:nvGrpSpPr>
        <p:cNvPr id="1" name=""/>
        <p:cNvGrpSpPr/>
        <p:nvPr/>
      </p:nvGrpSpPr>
      <p:grpSpPr>
        <a:xfrm>
          <a:off x="0" y="0"/>
          <a:ext cx="0" cy="0"/>
          <a:chOff x="0" y="0"/>
          <a:chExt cx="0" cy="0"/>
        </a:xfrm>
      </p:grpSpPr>
      <p:sp>
        <p:nvSpPr>
          <p:cNvPr id="6" name="フッター プレースホルダー 5">
            <a:extLst>
              <a:ext uri="{FF2B5EF4-FFF2-40B4-BE49-F238E27FC236}">
                <a16:creationId xmlns:a16="http://schemas.microsoft.com/office/drawing/2014/main" id="{5356FC21-A32D-44DC-BED7-08CEBB3B9090}"/>
              </a:ext>
            </a:extLst>
          </p:cNvPr>
          <p:cNvSpPr>
            <a:spLocks noGrp="1"/>
          </p:cNvSpPr>
          <p:nvPr>
            <p:ph type="ftr" sz="quarter" idx="10"/>
          </p:nvPr>
        </p:nvSpPr>
        <p:spPr/>
        <p:txBody>
          <a:bodyPr rtlCol="0"/>
          <a:lstStyle/>
          <a:p>
            <a:pPr rtl="0"/>
            <a:r>
              <a:rPr lang="ja-JP" altLang="en-US" noProof="0" dirty="0" smtClean="0"/>
              <a:t>フッターを追加</a:t>
            </a:r>
            <a:endParaRPr lang="ja-JP" altLang="en-US" noProof="0" dirty="0"/>
          </a:p>
        </p:txBody>
      </p:sp>
      <p:sp>
        <p:nvSpPr>
          <p:cNvPr id="9" name="タイトル 1">
            <a:extLst>
              <a:ext uri="{FF2B5EF4-FFF2-40B4-BE49-F238E27FC236}">
                <a16:creationId xmlns:a16="http://schemas.microsoft.com/office/drawing/2014/main" id="{CB2B6249-6B58-2F44-83C2-208195C23642}"/>
              </a:ext>
            </a:extLst>
          </p:cNvPr>
          <p:cNvSpPr>
            <a:spLocks noGrp="1"/>
          </p:cNvSpPr>
          <p:nvPr>
            <p:ph type="title"/>
          </p:nvPr>
        </p:nvSpPr>
        <p:spPr>
          <a:xfrm>
            <a:off x="838200" y="21057"/>
            <a:ext cx="10515600" cy="986943"/>
          </a:xfrm>
        </p:spPr>
        <p:txBody>
          <a:bodyPr rtlCol="0"/>
          <a:lstStyle/>
          <a:p>
            <a:pPr rtl="0"/>
            <a:r>
              <a:rPr lang="ja-JP" altLang="en-US" noProof="0" smtClean="0"/>
              <a:t>マスター タイトルの書式設定</a:t>
            </a:r>
            <a:endParaRPr lang="ja-JP" altLang="en-US" noProof="0" dirty="0"/>
          </a:p>
        </p:txBody>
      </p:sp>
      <p:sp>
        <p:nvSpPr>
          <p:cNvPr id="3" name="テキスト プレースホルダー 2">
            <a:extLst>
              <a:ext uri="{FF2B5EF4-FFF2-40B4-BE49-F238E27FC236}">
                <a16:creationId xmlns:a16="http://schemas.microsoft.com/office/drawing/2014/main" id="{6B5E0DD3-854B-420F-ADA1-DED8ADDCC3A8}"/>
              </a:ext>
            </a:extLst>
          </p:cNvPr>
          <p:cNvSpPr>
            <a:spLocks noGrp="1"/>
          </p:cNvSpPr>
          <p:nvPr>
            <p:ph type="body" sz="quarter" idx="11"/>
          </p:nvPr>
        </p:nvSpPr>
        <p:spPr>
          <a:xfrm>
            <a:off x="1554163" y="2062956"/>
            <a:ext cx="9083675" cy="2732088"/>
          </a:xfrm>
        </p:spPr>
        <p:txBody>
          <a:bodyPr rtlCol="0" anchor="ctr">
            <a:normAutofit/>
          </a:bodyPr>
          <a:lstStyle>
            <a:lvl1pPr marL="0" indent="0" algn="ctr">
              <a:buNone/>
              <a:defRPr sz="6000"/>
            </a:lvl1pPr>
            <a:lvl2pPr marL="457200" indent="0">
              <a:buNone/>
              <a:defRPr/>
            </a:lvl2pPr>
          </a:lstStyle>
          <a:p>
            <a:pPr lvl="0" rtl="0"/>
            <a:r>
              <a:rPr lang="ja-JP" altLang="en-US" noProof="0" smtClean="0"/>
              <a:t>マスター テキストの書式設定</a:t>
            </a:r>
          </a:p>
        </p:txBody>
      </p:sp>
    </p:spTree>
    <p:extLst>
      <p:ext uri="{BB962C8B-B14F-4D97-AF65-F5344CB8AC3E}">
        <p14:creationId xmlns:p14="http://schemas.microsoft.com/office/powerpoint/2010/main" val="11813462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カスタム レイアウ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674535-13A9-914D-A6BC-97AFF288301C}"/>
              </a:ext>
            </a:extLst>
          </p:cNvPr>
          <p:cNvSpPr>
            <a:spLocks noGrp="1"/>
          </p:cNvSpPr>
          <p:nvPr>
            <p:ph type="title" hasCustomPrompt="1"/>
          </p:nvPr>
        </p:nvSpPr>
        <p:spPr>
          <a:xfrm>
            <a:off x="838200" y="0"/>
            <a:ext cx="10896600" cy="893218"/>
          </a:xfrm>
        </p:spPr>
        <p:txBody>
          <a:bodyPr rtlCol="0" anchor="b"/>
          <a:lstStyle>
            <a:lvl1pPr algn="ctr">
              <a:defRPr>
                <a:latin typeface="Meiryo UI" panose="020B0604030504040204" pitchFamily="50" charset="-128"/>
                <a:ea typeface="Meiryo UI" panose="020B0604030504040204" pitchFamily="50" charset="-128"/>
              </a:defRPr>
            </a:lvl1pPr>
          </a:lstStyle>
          <a:p>
            <a:pPr rtl="0"/>
            <a:r>
              <a:rPr lang="ja-JP" altLang="en-US" noProof="0" dirty="0" smtClean="0"/>
              <a:t>クリックしてマスター タイトルの書式設定を編集</a:t>
            </a:r>
            <a:endParaRPr lang="ja-JP" altLang="en-US" noProof="0" dirty="0"/>
          </a:p>
        </p:txBody>
      </p:sp>
      <p:sp>
        <p:nvSpPr>
          <p:cNvPr id="7" name="コンテンツ プレースホルダー 5">
            <a:extLst>
              <a:ext uri="{FF2B5EF4-FFF2-40B4-BE49-F238E27FC236}">
                <a16:creationId xmlns:a16="http://schemas.microsoft.com/office/drawing/2014/main" id="{D75C1F3A-BBBB-2946-BF9D-CD1C4898C830}"/>
              </a:ext>
            </a:extLst>
          </p:cNvPr>
          <p:cNvSpPr>
            <a:spLocks noGrp="1"/>
          </p:cNvSpPr>
          <p:nvPr>
            <p:ph sz="quarter" idx="10"/>
          </p:nvPr>
        </p:nvSpPr>
        <p:spPr>
          <a:xfrm>
            <a:off x="838200" y="1690688"/>
            <a:ext cx="10896600" cy="4862512"/>
          </a:xfrm>
        </p:spPr>
        <p:txBody>
          <a:bodyPr rtlCol="0"/>
          <a:lstStyle>
            <a:lvl1pPr>
              <a:defRPr>
                <a:latin typeface="Meiryo UI" panose="020B0604030504040204" pitchFamily="50" charset="-128"/>
                <a:ea typeface="Meiryo UI" panose="020B0604030504040204" pitchFamily="50" charset="-128"/>
              </a:defRPr>
            </a:lvl1pPr>
            <a:lvl2pPr>
              <a:defRPr>
                <a:latin typeface="Meiryo UI" panose="020B0604030504040204" pitchFamily="50" charset="-128"/>
                <a:ea typeface="Meiryo UI" panose="020B0604030504040204" pitchFamily="50" charset="-128"/>
              </a:defRPr>
            </a:lvl2pPr>
            <a:lvl3pPr>
              <a:defRPr>
                <a:latin typeface="Meiryo UI" panose="020B0604030504040204" pitchFamily="50" charset="-128"/>
                <a:ea typeface="Meiryo UI" panose="020B0604030504040204" pitchFamily="50" charset="-128"/>
              </a:defRPr>
            </a:lvl3pPr>
            <a:lvl4pPr>
              <a:defRPr>
                <a:latin typeface="Meiryo UI" panose="020B0604030504040204" pitchFamily="50" charset="-128"/>
                <a:ea typeface="Meiryo UI" panose="020B0604030504040204" pitchFamily="50" charset="-128"/>
              </a:defRPr>
            </a:lvl4pPr>
            <a:lvl5pPr>
              <a:defRPr>
                <a:latin typeface="Meiryo UI" panose="020B0604030504040204" pitchFamily="50" charset="-128"/>
                <a:ea typeface="Meiryo UI" panose="020B0604030504040204" pitchFamily="50" charset="-128"/>
              </a:defRPr>
            </a:lvl5pPr>
          </a:lstStyle>
          <a:p>
            <a:pPr lvl="0" rtl="0"/>
            <a:r>
              <a:rPr lang="ja-JP" altLang="en-US" noProof="0" smtClean="0"/>
              <a:t>マスター テキストの書式設定</a:t>
            </a:r>
          </a:p>
          <a:p>
            <a:pPr lvl="1" rtl="0"/>
            <a:r>
              <a:rPr lang="ja-JP" altLang="en-US" noProof="0" smtClean="0"/>
              <a:t>第 </a:t>
            </a:r>
            <a:r>
              <a:rPr lang="en-US" altLang="ja-JP" noProof="0" smtClean="0"/>
              <a:t>2 </a:t>
            </a:r>
            <a:r>
              <a:rPr lang="ja-JP" altLang="en-US" noProof="0" smtClean="0"/>
              <a:t>レベル</a:t>
            </a:r>
          </a:p>
          <a:p>
            <a:pPr lvl="2" rtl="0"/>
            <a:r>
              <a:rPr lang="ja-JP" altLang="en-US" noProof="0" smtClean="0"/>
              <a:t>第 </a:t>
            </a:r>
            <a:r>
              <a:rPr lang="en-US" altLang="ja-JP" noProof="0" smtClean="0"/>
              <a:t>3 </a:t>
            </a:r>
            <a:r>
              <a:rPr lang="ja-JP" altLang="en-US" noProof="0" smtClean="0"/>
              <a:t>レベル</a:t>
            </a:r>
          </a:p>
          <a:p>
            <a:pPr lvl="3" rtl="0"/>
            <a:r>
              <a:rPr lang="ja-JP" altLang="en-US" noProof="0" smtClean="0"/>
              <a:t>第 </a:t>
            </a:r>
            <a:r>
              <a:rPr lang="en-US" altLang="ja-JP" noProof="0" smtClean="0"/>
              <a:t>4 </a:t>
            </a:r>
            <a:r>
              <a:rPr lang="ja-JP" altLang="en-US" noProof="0" smtClean="0"/>
              <a:t>レベル</a:t>
            </a:r>
          </a:p>
          <a:p>
            <a:pPr lvl="4" rtl="0"/>
            <a:r>
              <a:rPr lang="ja-JP" altLang="en-US" noProof="0" smtClean="0"/>
              <a:t>第 </a:t>
            </a:r>
            <a:r>
              <a:rPr lang="en-US" altLang="ja-JP" noProof="0" smtClean="0"/>
              <a:t>5 </a:t>
            </a:r>
            <a:r>
              <a:rPr lang="ja-JP" altLang="en-US" noProof="0" smtClean="0"/>
              <a:t>レベル</a:t>
            </a:r>
            <a:endParaRPr lang="ja-JP" altLang="en-US" noProof="0" dirty="0"/>
          </a:p>
        </p:txBody>
      </p:sp>
      <p:sp>
        <p:nvSpPr>
          <p:cNvPr id="11" name="テキスト プレースホルダー 11">
            <a:extLst>
              <a:ext uri="{FF2B5EF4-FFF2-40B4-BE49-F238E27FC236}">
                <a16:creationId xmlns:a16="http://schemas.microsoft.com/office/drawing/2014/main" id="{43A40995-514F-A74C-B120-F2ADB492062F}"/>
              </a:ext>
            </a:extLst>
          </p:cNvPr>
          <p:cNvSpPr>
            <a:spLocks noGrp="1"/>
          </p:cNvSpPr>
          <p:nvPr>
            <p:ph type="body" sz="quarter" idx="12" hasCustomPrompt="1"/>
          </p:nvPr>
        </p:nvSpPr>
        <p:spPr>
          <a:xfrm>
            <a:off x="838200" y="914483"/>
            <a:ext cx="10896600" cy="602887"/>
          </a:xfrm>
        </p:spPr>
        <p:txBody>
          <a:bodyPr rtlCol="0" anchor="ctr">
            <a:normAutofit/>
          </a:bodyPr>
          <a:lstStyle>
            <a:lvl1pPr marL="0" indent="0" algn="ctr">
              <a:buNone/>
              <a:defRPr sz="1400" spc="300">
                <a:solidFill>
                  <a:schemeClr val="tx2"/>
                </a:solidFill>
                <a:latin typeface="Meiryo UI" panose="020B0604030504040204" pitchFamily="50" charset="-128"/>
                <a:ea typeface="Meiryo UI" panose="020B0604030504040204" pitchFamily="50" charset="-128"/>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ja-JP" altLang="en-US" noProof="0" dirty="0" smtClean="0"/>
              <a:t>ここにサブタイトルを入力</a:t>
            </a:r>
            <a:endParaRPr lang="ja-JP" altLang="en-US" noProof="0" dirty="0"/>
          </a:p>
        </p:txBody>
      </p:sp>
    </p:spTree>
    <p:extLst>
      <p:ext uri="{BB962C8B-B14F-4D97-AF65-F5344CB8AC3E}">
        <p14:creationId xmlns:p14="http://schemas.microsoft.com/office/powerpoint/2010/main" val="850829841"/>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タイトル付きのコンテンツ">
    <p:spTree>
      <p:nvGrpSpPr>
        <p:cNvPr id="1" name=""/>
        <p:cNvGrpSpPr/>
        <p:nvPr/>
      </p:nvGrpSpPr>
      <p:grpSpPr>
        <a:xfrm>
          <a:off x="0" y="0"/>
          <a:ext cx="0" cy="0"/>
          <a:chOff x="0" y="0"/>
          <a:chExt cx="0" cy="0"/>
        </a:xfrm>
      </p:grpSpPr>
      <p:sp>
        <p:nvSpPr>
          <p:cNvPr id="6" name="フッター プレースホルダー 5">
            <a:extLst>
              <a:ext uri="{FF2B5EF4-FFF2-40B4-BE49-F238E27FC236}">
                <a16:creationId xmlns:a16="http://schemas.microsoft.com/office/drawing/2014/main" id="{5356FC21-A32D-44DC-BED7-08CEBB3B9090}"/>
              </a:ext>
            </a:extLst>
          </p:cNvPr>
          <p:cNvSpPr>
            <a:spLocks noGrp="1"/>
          </p:cNvSpPr>
          <p:nvPr>
            <p:ph type="ftr" sz="quarter" idx="10"/>
          </p:nvPr>
        </p:nvSpPr>
        <p:spPr/>
        <p:txBody>
          <a:bodyPr rtlCol="0"/>
          <a:lstStyle>
            <a:lvl1pPr>
              <a:defRPr>
                <a:latin typeface="Meiryo UI" panose="020B0604030504040204" pitchFamily="50" charset="-128"/>
                <a:ea typeface="Meiryo UI" panose="020B0604030504040204" pitchFamily="50" charset="-128"/>
              </a:defRPr>
            </a:lvl1pPr>
          </a:lstStyle>
          <a:p>
            <a:r>
              <a:rPr lang="ja-JP" altLang="en-US" dirty="0" smtClean="0"/>
              <a:t>フッターを追加</a:t>
            </a:r>
            <a:endParaRPr lang="ja-JP" altLang="en-US" dirty="0"/>
          </a:p>
        </p:txBody>
      </p:sp>
      <p:sp>
        <p:nvSpPr>
          <p:cNvPr id="9" name="タイトル 1">
            <a:extLst>
              <a:ext uri="{FF2B5EF4-FFF2-40B4-BE49-F238E27FC236}">
                <a16:creationId xmlns:a16="http://schemas.microsoft.com/office/drawing/2014/main" id="{CB2B6249-6B58-2F44-83C2-208195C23642}"/>
              </a:ext>
            </a:extLst>
          </p:cNvPr>
          <p:cNvSpPr>
            <a:spLocks noGrp="1"/>
          </p:cNvSpPr>
          <p:nvPr>
            <p:ph type="title"/>
          </p:nvPr>
        </p:nvSpPr>
        <p:spPr>
          <a:xfrm>
            <a:off x="839788" y="987426"/>
            <a:ext cx="3932237" cy="1868896"/>
          </a:xfrm>
        </p:spPr>
        <p:txBody>
          <a:bodyPr rtlCol="0" anchor="b"/>
          <a:lstStyle>
            <a:lvl1pPr>
              <a:defRPr>
                <a:latin typeface="Meiryo UI" panose="020B0604030504040204" pitchFamily="50" charset="-128"/>
                <a:ea typeface="Meiryo UI" panose="020B0604030504040204" pitchFamily="50" charset="-128"/>
              </a:defRPr>
            </a:lvl1pPr>
          </a:lstStyle>
          <a:p>
            <a:pPr rtl="0"/>
            <a:r>
              <a:rPr lang="ja-JP" altLang="en-US" noProof="0" smtClean="0"/>
              <a:t>マスター タイトルの書式設定</a:t>
            </a:r>
            <a:endParaRPr lang="ja-JP" altLang="en-US" noProof="0" dirty="0"/>
          </a:p>
        </p:txBody>
      </p:sp>
      <p:sp>
        <p:nvSpPr>
          <p:cNvPr id="4" name="コンテンツ プレースホルダー 2">
            <a:extLst>
              <a:ext uri="{FF2B5EF4-FFF2-40B4-BE49-F238E27FC236}">
                <a16:creationId xmlns:a16="http://schemas.microsoft.com/office/drawing/2014/main" id="{51B3D6EB-0B4B-4C00-A78E-E618E038C9B8}"/>
              </a:ext>
            </a:extLst>
          </p:cNvPr>
          <p:cNvSpPr>
            <a:spLocks noGrp="1"/>
          </p:cNvSpPr>
          <p:nvPr>
            <p:ph idx="1"/>
          </p:nvPr>
        </p:nvSpPr>
        <p:spPr>
          <a:xfrm>
            <a:off x="5183188" y="987425"/>
            <a:ext cx="6172200" cy="4873625"/>
          </a:xfrm>
        </p:spPr>
        <p:txBody>
          <a:bodyPr rtlCol="0"/>
          <a:lstStyle>
            <a:lvl1pPr>
              <a:defRPr sz="3200">
                <a:latin typeface="Meiryo UI" panose="020B0604030504040204" pitchFamily="50" charset="-128"/>
                <a:ea typeface="Meiryo UI" panose="020B0604030504040204" pitchFamily="50" charset="-128"/>
              </a:defRPr>
            </a:lvl1pPr>
            <a:lvl2pPr>
              <a:defRPr sz="2800">
                <a:latin typeface="Meiryo UI" panose="020B0604030504040204" pitchFamily="50" charset="-128"/>
                <a:ea typeface="Meiryo UI" panose="020B0604030504040204" pitchFamily="50" charset="-128"/>
              </a:defRPr>
            </a:lvl2pPr>
            <a:lvl3pPr>
              <a:defRPr sz="2400">
                <a:latin typeface="Meiryo UI" panose="020B0604030504040204" pitchFamily="50" charset="-128"/>
                <a:ea typeface="Meiryo UI" panose="020B0604030504040204" pitchFamily="50" charset="-128"/>
              </a:defRPr>
            </a:lvl3pPr>
            <a:lvl4pPr>
              <a:defRPr sz="2000">
                <a:latin typeface="Meiryo UI" panose="020B0604030504040204" pitchFamily="50" charset="-128"/>
                <a:ea typeface="Meiryo UI" panose="020B0604030504040204" pitchFamily="50" charset="-128"/>
              </a:defRPr>
            </a:lvl4pPr>
            <a:lvl5pPr>
              <a:defRPr sz="2000">
                <a:latin typeface="Meiryo UI" panose="020B0604030504040204" pitchFamily="50" charset="-128"/>
                <a:ea typeface="Meiryo UI" panose="020B0604030504040204" pitchFamily="50" charset="-128"/>
              </a:defRPr>
            </a:lvl5pPr>
            <a:lvl6pPr>
              <a:defRPr sz="2000"/>
            </a:lvl6pPr>
            <a:lvl7pPr>
              <a:defRPr sz="2000"/>
            </a:lvl7pPr>
            <a:lvl8pPr>
              <a:defRPr sz="2000"/>
            </a:lvl8pPr>
            <a:lvl9pPr>
              <a:defRPr sz="2000"/>
            </a:lvl9pPr>
          </a:lstStyle>
          <a:p>
            <a:pPr lvl="0" rtl="0"/>
            <a:r>
              <a:rPr lang="ja-JP" altLang="en-US" noProof="0" smtClean="0"/>
              <a:t>マスター テキストの書式設定</a:t>
            </a:r>
          </a:p>
          <a:p>
            <a:pPr lvl="1" rtl="0"/>
            <a:r>
              <a:rPr lang="ja-JP" altLang="en-US" noProof="0" smtClean="0"/>
              <a:t>第 </a:t>
            </a:r>
            <a:r>
              <a:rPr lang="en-US" altLang="ja-JP" noProof="0" smtClean="0"/>
              <a:t>2 </a:t>
            </a:r>
            <a:r>
              <a:rPr lang="ja-JP" altLang="en-US" noProof="0" smtClean="0"/>
              <a:t>レベル</a:t>
            </a:r>
          </a:p>
          <a:p>
            <a:pPr lvl="2" rtl="0"/>
            <a:r>
              <a:rPr lang="ja-JP" altLang="en-US" noProof="0" smtClean="0"/>
              <a:t>第 </a:t>
            </a:r>
            <a:r>
              <a:rPr lang="en-US" altLang="ja-JP" noProof="0" smtClean="0"/>
              <a:t>3 </a:t>
            </a:r>
            <a:r>
              <a:rPr lang="ja-JP" altLang="en-US" noProof="0" smtClean="0"/>
              <a:t>レベル</a:t>
            </a:r>
          </a:p>
          <a:p>
            <a:pPr lvl="3" rtl="0"/>
            <a:r>
              <a:rPr lang="ja-JP" altLang="en-US" noProof="0" smtClean="0"/>
              <a:t>第 </a:t>
            </a:r>
            <a:r>
              <a:rPr lang="en-US" altLang="ja-JP" noProof="0" smtClean="0"/>
              <a:t>4 </a:t>
            </a:r>
            <a:r>
              <a:rPr lang="ja-JP" altLang="en-US" noProof="0" smtClean="0"/>
              <a:t>レベル</a:t>
            </a:r>
          </a:p>
          <a:p>
            <a:pPr lvl="4" rtl="0"/>
            <a:r>
              <a:rPr lang="ja-JP" altLang="en-US" noProof="0" smtClean="0"/>
              <a:t>第 </a:t>
            </a:r>
            <a:r>
              <a:rPr lang="en-US" altLang="ja-JP" noProof="0" smtClean="0"/>
              <a:t>5 </a:t>
            </a:r>
            <a:r>
              <a:rPr lang="ja-JP" altLang="en-US" noProof="0" smtClean="0"/>
              <a:t>レベル</a:t>
            </a:r>
            <a:endParaRPr lang="ja-JP" altLang="en-US" noProof="0" dirty="0"/>
          </a:p>
        </p:txBody>
      </p:sp>
      <p:sp>
        <p:nvSpPr>
          <p:cNvPr id="5" name="テキスト プレースホルダー 3">
            <a:extLst>
              <a:ext uri="{FF2B5EF4-FFF2-40B4-BE49-F238E27FC236}">
                <a16:creationId xmlns:a16="http://schemas.microsoft.com/office/drawing/2014/main" id="{06353079-34E7-4CF0-8300-BCC1060B3B33}"/>
              </a:ext>
            </a:extLst>
          </p:cNvPr>
          <p:cNvSpPr>
            <a:spLocks noGrp="1"/>
          </p:cNvSpPr>
          <p:nvPr>
            <p:ph type="body" sz="half" idx="2"/>
          </p:nvPr>
        </p:nvSpPr>
        <p:spPr>
          <a:xfrm>
            <a:off x="839788" y="2856322"/>
            <a:ext cx="3932237" cy="3012666"/>
          </a:xfrm>
        </p:spPr>
        <p:txBody>
          <a:bodyPr rtlCol="0"/>
          <a:lstStyle>
            <a:lvl1pPr marL="0" indent="0">
              <a:buNone/>
              <a:defRPr sz="1600">
                <a:latin typeface="Meiryo UI" panose="020B0604030504040204" pitchFamily="50" charset="-128"/>
                <a:ea typeface="Meiryo UI" panose="020B0604030504040204" pitchFamily="50" charset="-12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ja-JP" altLang="en-US" noProof="0" smtClean="0"/>
              <a:t>マスター テキストの書式設定</a:t>
            </a:r>
          </a:p>
        </p:txBody>
      </p:sp>
    </p:spTree>
    <p:extLst>
      <p:ext uri="{BB962C8B-B14F-4D97-AF65-F5344CB8AC3E}">
        <p14:creationId xmlns:p14="http://schemas.microsoft.com/office/powerpoint/2010/main" val="33861226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キャプション付きのコンテンツ">
    <p:spTree>
      <p:nvGrpSpPr>
        <p:cNvPr id="1" name=""/>
        <p:cNvGrpSpPr/>
        <p:nvPr/>
      </p:nvGrpSpPr>
      <p:grpSpPr>
        <a:xfrm>
          <a:off x="0" y="0"/>
          <a:ext cx="0" cy="0"/>
          <a:chOff x="0" y="0"/>
          <a:chExt cx="0" cy="0"/>
        </a:xfrm>
      </p:grpSpPr>
      <p:sp>
        <p:nvSpPr>
          <p:cNvPr id="6" name="フッター プレースホルダー 5">
            <a:extLst>
              <a:ext uri="{FF2B5EF4-FFF2-40B4-BE49-F238E27FC236}">
                <a16:creationId xmlns:a16="http://schemas.microsoft.com/office/drawing/2014/main" id="{5356FC21-A32D-44DC-BED7-08CEBB3B9090}"/>
              </a:ext>
            </a:extLst>
          </p:cNvPr>
          <p:cNvSpPr>
            <a:spLocks noGrp="1"/>
          </p:cNvSpPr>
          <p:nvPr>
            <p:ph type="ftr" sz="quarter" idx="10"/>
          </p:nvPr>
        </p:nvSpPr>
        <p:spPr/>
        <p:txBody>
          <a:bodyPr rtlCol="0"/>
          <a:lstStyle>
            <a:lvl1pPr>
              <a:defRPr>
                <a:latin typeface="Meiryo UI" panose="020B0604030504040204" pitchFamily="50" charset="-128"/>
                <a:ea typeface="Meiryo UI" panose="020B0604030504040204" pitchFamily="50" charset="-128"/>
              </a:defRPr>
            </a:lvl1pPr>
          </a:lstStyle>
          <a:p>
            <a:r>
              <a:rPr lang="ja-JP" altLang="en-US" dirty="0" smtClean="0"/>
              <a:t>フッターを追加</a:t>
            </a:r>
            <a:endParaRPr lang="ja-JP" altLang="en-US" dirty="0"/>
          </a:p>
        </p:txBody>
      </p:sp>
      <p:sp>
        <p:nvSpPr>
          <p:cNvPr id="9" name="タイトル 1">
            <a:extLst>
              <a:ext uri="{FF2B5EF4-FFF2-40B4-BE49-F238E27FC236}">
                <a16:creationId xmlns:a16="http://schemas.microsoft.com/office/drawing/2014/main" id="{CB2B6249-6B58-2F44-83C2-208195C23642}"/>
              </a:ext>
            </a:extLst>
          </p:cNvPr>
          <p:cNvSpPr>
            <a:spLocks noGrp="1"/>
          </p:cNvSpPr>
          <p:nvPr>
            <p:ph type="title"/>
          </p:nvPr>
        </p:nvSpPr>
        <p:spPr>
          <a:xfrm>
            <a:off x="839788" y="987426"/>
            <a:ext cx="3932237" cy="1868896"/>
          </a:xfrm>
        </p:spPr>
        <p:txBody>
          <a:bodyPr rtlCol="0" anchor="b"/>
          <a:lstStyle>
            <a:lvl1pPr>
              <a:defRPr>
                <a:latin typeface="Meiryo UI" panose="020B0604030504040204" pitchFamily="50" charset="-128"/>
                <a:ea typeface="Meiryo UI" panose="020B0604030504040204" pitchFamily="50" charset="-128"/>
              </a:defRPr>
            </a:lvl1pPr>
          </a:lstStyle>
          <a:p>
            <a:pPr rtl="0"/>
            <a:r>
              <a:rPr lang="ja-JP" altLang="en-US" noProof="0" smtClean="0"/>
              <a:t>マスター タイトルの書式設定</a:t>
            </a:r>
            <a:endParaRPr lang="ja-JP" altLang="en-US" noProof="0" dirty="0"/>
          </a:p>
        </p:txBody>
      </p:sp>
      <p:sp>
        <p:nvSpPr>
          <p:cNvPr id="5" name="テキスト プレースホルダー 3">
            <a:extLst>
              <a:ext uri="{FF2B5EF4-FFF2-40B4-BE49-F238E27FC236}">
                <a16:creationId xmlns:a16="http://schemas.microsoft.com/office/drawing/2014/main" id="{06353079-34E7-4CF0-8300-BCC1060B3B33}"/>
              </a:ext>
            </a:extLst>
          </p:cNvPr>
          <p:cNvSpPr>
            <a:spLocks noGrp="1"/>
          </p:cNvSpPr>
          <p:nvPr>
            <p:ph type="body" sz="half" idx="2"/>
          </p:nvPr>
        </p:nvSpPr>
        <p:spPr>
          <a:xfrm>
            <a:off x="839788" y="2856322"/>
            <a:ext cx="3932237" cy="3012666"/>
          </a:xfrm>
        </p:spPr>
        <p:txBody>
          <a:bodyPr rtlCol="0"/>
          <a:lstStyle>
            <a:lvl1pPr marL="0" indent="0">
              <a:buNone/>
              <a:defRPr sz="1600">
                <a:latin typeface="Meiryo UI" panose="020B0604030504040204" pitchFamily="50" charset="-128"/>
                <a:ea typeface="Meiryo UI" panose="020B0604030504040204" pitchFamily="50" charset="-12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ja-JP" altLang="en-US" noProof="0" smtClean="0"/>
              <a:t>マスター テキストの書式設定</a:t>
            </a:r>
          </a:p>
        </p:txBody>
      </p:sp>
      <p:sp>
        <p:nvSpPr>
          <p:cNvPr id="7" name="図プレースホルダー 2">
            <a:extLst>
              <a:ext uri="{FF2B5EF4-FFF2-40B4-BE49-F238E27FC236}">
                <a16:creationId xmlns:a16="http://schemas.microsoft.com/office/drawing/2014/main" id="{B04B7B3E-1EE1-4212-9F4F-0C7DC6C1584F}"/>
              </a:ext>
            </a:extLst>
          </p:cNvPr>
          <p:cNvSpPr>
            <a:spLocks noGrp="1"/>
          </p:cNvSpPr>
          <p:nvPr>
            <p:ph type="pic" idx="11"/>
          </p:nvPr>
        </p:nvSpPr>
        <p:spPr>
          <a:xfrm>
            <a:off x="5180012" y="987426"/>
            <a:ext cx="6172200" cy="4873625"/>
          </a:xfrm>
        </p:spPr>
        <p:txBody>
          <a:bodyPr rtlCol="0"/>
          <a:lstStyle>
            <a:lvl1pPr marL="0" indent="0">
              <a:buNone/>
              <a:defRPr sz="3200">
                <a:latin typeface="Meiryo UI" panose="020B0604030504040204" pitchFamily="50" charset="-128"/>
                <a:ea typeface="Meiryo UI" panose="020B0604030504040204" pitchFamily="50" charset="-128"/>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ja-JP" altLang="en-US" noProof="0" smtClean="0"/>
              <a:t>図を追加</a:t>
            </a:r>
            <a:endParaRPr lang="ja-JP" altLang="en-US" noProof="0" dirty="0"/>
          </a:p>
        </p:txBody>
      </p:sp>
    </p:spTree>
    <p:extLst>
      <p:ext uri="{BB962C8B-B14F-4D97-AF65-F5344CB8AC3E}">
        <p14:creationId xmlns:p14="http://schemas.microsoft.com/office/powerpoint/2010/main" val="32590135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フルスクリーンの写真">
    <p:spTree>
      <p:nvGrpSpPr>
        <p:cNvPr id="1" name=""/>
        <p:cNvGrpSpPr/>
        <p:nvPr/>
      </p:nvGrpSpPr>
      <p:grpSpPr>
        <a:xfrm>
          <a:off x="0" y="0"/>
          <a:ext cx="0" cy="0"/>
          <a:chOff x="0" y="0"/>
          <a:chExt cx="0" cy="0"/>
        </a:xfrm>
      </p:grpSpPr>
      <p:sp>
        <p:nvSpPr>
          <p:cNvPr id="3" name="図プレースホルダー 2"/>
          <p:cNvSpPr>
            <a:spLocks noGrp="1"/>
          </p:cNvSpPr>
          <p:nvPr>
            <p:ph type="pic" sz="quarter" idx="10"/>
          </p:nvPr>
        </p:nvSpPr>
        <p:spPr>
          <a:xfrm>
            <a:off x="0" y="0"/>
            <a:ext cx="12192000" cy="6858000"/>
          </a:xfrm>
          <a:solidFill>
            <a:schemeClr val="bg1">
              <a:lumMod val="95000"/>
            </a:schemeClr>
          </a:solidFill>
        </p:spPr>
        <p:txBody>
          <a:bodyPr rtlCol="0" anchor="ctr">
            <a:normAutofit/>
          </a:bodyPr>
          <a:lstStyle>
            <a:lvl1pPr marL="0" indent="0" algn="ctr">
              <a:buNone/>
              <a:defRPr sz="1400"/>
            </a:lvl1pPr>
          </a:lstStyle>
          <a:p>
            <a:pPr rtl="0"/>
            <a:r>
              <a:rPr lang="ja-JP" altLang="en-US" noProof="0" smtClean="0"/>
              <a:t>図を追加</a:t>
            </a:r>
            <a:endParaRPr lang="ja-JP" altLang="en-US" noProof="0" dirty="0"/>
          </a:p>
        </p:txBody>
      </p:sp>
    </p:spTree>
    <p:extLst>
      <p:ext uri="{BB962C8B-B14F-4D97-AF65-F5344CB8AC3E}">
        <p14:creationId xmlns:p14="http://schemas.microsoft.com/office/powerpoint/2010/main" val="911825970"/>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69723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画像を含むスライド区切り線">
    <p:spTree>
      <p:nvGrpSpPr>
        <p:cNvPr id="1" name=""/>
        <p:cNvGrpSpPr/>
        <p:nvPr/>
      </p:nvGrpSpPr>
      <p:grpSpPr>
        <a:xfrm>
          <a:off x="0" y="0"/>
          <a:ext cx="0" cy="0"/>
          <a:chOff x="0" y="0"/>
          <a:chExt cx="0" cy="0"/>
        </a:xfrm>
      </p:grpSpPr>
      <p:sp>
        <p:nvSpPr>
          <p:cNvPr id="28" name="図プレースホルダー 27">
            <a:extLst>
              <a:ext uri="{FF2B5EF4-FFF2-40B4-BE49-F238E27FC236}">
                <a16:creationId xmlns:a16="http://schemas.microsoft.com/office/drawing/2014/main" id="{EA8FB924-7820-A342-A545-0DFCE2908E1F}"/>
              </a:ext>
            </a:extLst>
          </p:cNvPr>
          <p:cNvSpPr>
            <a:spLocks noGrp="1"/>
          </p:cNvSpPr>
          <p:nvPr>
            <p:ph type="pic" sz="quarter" idx="13"/>
          </p:nvPr>
        </p:nvSpPr>
        <p:spPr>
          <a:xfrm>
            <a:off x="831850" y="0"/>
            <a:ext cx="1136015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5451231 h 6858000"/>
              <a:gd name="connsiteX5" fmla="*/ 6277708 w 12192000"/>
              <a:gd name="connsiteY5" fmla="*/ 5451231 h 6858000"/>
              <a:gd name="connsiteX6" fmla="*/ 6277708 w 12192000"/>
              <a:gd name="connsiteY6" fmla="*/ 1481138 h 6858000"/>
              <a:gd name="connsiteX7" fmla="*/ 0 w 12192000"/>
              <a:gd name="connsiteY7" fmla="*/ 148113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0" y="0"/>
                </a:moveTo>
                <a:lnTo>
                  <a:pt x="12192000" y="0"/>
                </a:lnTo>
                <a:lnTo>
                  <a:pt x="12192000" y="6858000"/>
                </a:lnTo>
                <a:lnTo>
                  <a:pt x="0" y="6858000"/>
                </a:lnTo>
                <a:lnTo>
                  <a:pt x="0" y="5451231"/>
                </a:lnTo>
                <a:lnTo>
                  <a:pt x="6277708" y="5451231"/>
                </a:lnTo>
                <a:lnTo>
                  <a:pt x="6277708" y="1481138"/>
                </a:lnTo>
                <a:lnTo>
                  <a:pt x="0" y="1481138"/>
                </a:lnTo>
                <a:close/>
              </a:path>
            </a:pathLst>
          </a:custGeom>
          <a:solidFill>
            <a:schemeClr val="bg1">
              <a:lumMod val="95000"/>
            </a:schemeClr>
          </a:solidFill>
        </p:spPr>
        <p:txBody>
          <a:bodyPr wrap="square" rtlCol="0">
            <a:noAutofit/>
          </a:bodyPr>
          <a:lstStyle>
            <a:lvl1pPr marL="0" indent="0" algn="ctr">
              <a:buNone/>
              <a:defRPr sz="1400">
                <a:latin typeface="Meiryo UI" panose="020B0604030504040204" pitchFamily="50" charset="-128"/>
                <a:ea typeface="Meiryo UI" panose="020B0604030504040204" pitchFamily="50" charset="-128"/>
              </a:defRPr>
            </a:lvl1pPr>
          </a:lstStyle>
          <a:p>
            <a:pPr rtl="0"/>
            <a:r>
              <a:rPr lang="ja-JP" altLang="en-US" noProof="0" smtClean="0"/>
              <a:t>図を追加</a:t>
            </a:r>
            <a:endParaRPr lang="ja-JP" altLang="en-US" noProof="0" dirty="0"/>
          </a:p>
        </p:txBody>
      </p:sp>
      <p:sp>
        <p:nvSpPr>
          <p:cNvPr id="2" name="タイトル 1">
            <a:extLst>
              <a:ext uri="{FF2B5EF4-FFF2-40B4-BE49-F238E27FC236}">
                <a16:creationId xmlns:a16="http://schemas.microsoft.com/office/drawing/2014/main" id="{1ED6BA20-74C4-B146-8DF6-85C573E19DB1}"/>
              </a:ext>
            </a:extLst>
          </p:cNvPr>
          <p:cNvSpPr>
            <a:spLocks noGrp="1"/>
          </p:cNvSpPr>
          <p:nvPr>
            <p:ph type="title" hasCustomPrompt="1"/>
          </p:nvPr>
        </p:nvSpPr>
        <p:spPr>
          <a:xfrm>
            <a:off x="1148373" y="1488558"/>
            <a:ext cx="5445858" cy="2704640"/>
          </a:xfrm>
        </p:spPr>
        <p:txBody>
          <a:bodyPr rtlCol="0" anchor="b">
            <a:normAutofit/>
          </a:bodyPr>
          <a:lstStyle>
            <a:lvl1pPr>
              <a:defRPr sz="4800">
                <a:latin typeface="Meiryo UI" panose="020B0604030504040204" pitchFamily="50" charset="-128"/>
                <a:ea typeface="Meiryo UI" panose="020B0604030504040204" pitchFamily="50" charset="-128"/>
              </a:defRPr>
            </a:lvl1pPr>
          </a:lstStyle>
          <a:p>
            <a:pPr rtl="0"/>
            <a:r>
              <a:rPr lang="ja-JP" altLang="en-US" noProof="0" dirty="0" smtClean="0"/>
              <a:t>マスター タイトルの書式設定</a:t>
            </a:r>
            <a:endParaRPr lang="ja-JP" altLang="en-US" noProof="0" dirty="0"/>
          </a:p>
        </p:txBody>
      </p:sp>
      <p:sp>
        <p:nvSpPr>
          <p:cNvPr id="3" name="テキスト プレースホルダー 2">
            <a:extLst>
              <a:ext uri="{FF2B5EF4-FFF2-40B4-BE49-F238E27FC236}">
                <a16:creationId xmlns:a16="http://schemas.microsoft.com/office/drawing/2014/main" id="{9789FC2C-42AA-424F-9223-5F73B95D7C36}"/>
              </a:ext>
            </a:extLst>
          </p:cNvPr>
          <p:cNvSpPr>
            <a:spLocks noGrp="1"/>
          </p:cNvSpPr>
          <p:nvPr>
            <p:ph type="body" idx="1" hasCustomPrompt="1"/>
          </p:nvPr>
        </p:nvSpPr>
        <p:spPr>
          <a:xfrm>
            <a:off x="1148373" y="4220187"/>
            <a:ext cx="5445858" cy="1223684"/>
          </a:xfrm>
        </p:spPr>
        <p:txBody>
          <a:bodyPr rtlCol="0">
            <a:normAutofit/>
          </a:bodyPr>
          <a:lstStyle>
            <a:lvl1pPr marL="0" indent="0">
              <a:buNone/>
              <a:defRPr sz="1800" b="0" i="0" spc="300">
                <a:solidFill>
                  <a:schemeClr val="tx1"/>
                </a:solidFill>
                <a:latin typeface="Meiryo UI" panose="020B0604030504040204" pitchFamily="50" charset="-128"/>
                <a:ea typeface="Meiryo UI" panose="020B0604030504040204" pitchFamily="50" charset="-128"/>
                <a:cs typeface="Gill Sans Light" panose="020B0302020104020203" pitchFamily="34" charset="-79"/>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ja-JP" altLang="en-US" noProof="0" dirty="0" smtClean="0"/>
              <a:t>マスター テキストのスタイルを編集する</a:t>
            </a:r>
            <a:endParaRPr lang="ja-JP" altLang="en-US" noProof="0" dirty="0"/>
          </a:p>
        </p:txBody>
      </p:sp>
    </p:spTree>
    <p:extLst>
      <p:ext uri="{BB962C8B-B14F-4D97-AF65-F5344CB8AC3E}">
        <p14:creationId xmlns:p14="http://schemas.microsoft.com/office/powerpoint/2010/main" val="1132737241"/>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お礼を述べるスライド">
    <p:spTree>
      <p:nvGrpSpPr>
        <p:cNvPr id="1" name=""/>
        <p:cNvGrpSpPr/>
        <p:nvPr/>
      </p:nvGrpSpPr>
      <p:grpSpPr>
        <a:xfrm>
          <a:off x="0" y="0"/>
          <a:ext cx="0" cy="0"/>
          <a:chOff x="0" y="0"/>
          <a:chExt cx="0" cy="0"/>
        </a:xfrm>
      </p:grpSpPr>
      <p:sp>
        <p:nvSpPr>
          <p:cNvPr id="10" name="図プレースホルダー 9">
            <a:extLst>
              <a:ext uri="{FF2B5EF4-FFF2-40B4-BE49-F238E27FC236}">
                <a16:creationId xmlns:a16="http://schemas.microsoft.com/office/drawing/2014/main" id="{03EE4273-5B11-44D2-BB30-AB361AEA564E}"/>
              </a:ext>
            </a:extLst>
          </p:cNvPr>
          <p:cNvSpPr>
            <a:spLocks noGrp="1"/>
          </p:cNvSpPr>
          <p:nvPr>
            <p:ph type="pic" sz="quarter" idx="13"/>
          </p:nvPr>
        </p:nvSpPr>
        <p:spPr>
          <a:xfrm>
            <a:off x="838200" y="0"/>
            <a:ext cx="11353800" cy="5791201"/>
          </a:xfrm>
          <a:custGeom>
            <a:avLst/>
            <a:gdLst>
              <a:gd name="connsiteX0" fmla="*/ 1 w 11353800"/>
              <a:gd name="connsiteY0" fmla="*/ 5791200 h 5791201"/>
              <a:gd name="connsiteX1" fmla="*/ 6662737 w 11353800"/>
              <a:gd name="connsiteY1" fmla="*/ 5791200 h 5791201"/>
              <a:gd name="connsiteX2" fmla="*/ 6662737 w 11353800"/>
              <a:gd name="connsiteY2" fmla="*/ 5791201 h 5791201"/>
              <a:gd name="connsiteX3" fmla="*/ 1 w 11353800"/>
              <a:gd name="connsiteY3" fmla="*/ 5791201 h 5791201"/>
              <a:gd name="connsiteX4" fmla="*/ 0 w 11353800"/>
              <a:gd name="connsiteY4" fmla="*/ 0 h 5791201"/>
              <a:gd name="connsiteX5" fmla="*/ 8012252 w 11353800"/>
              <a:gd name="connsiteY5" fmla="*/ 0 h 5791201"/>
              <a:gd name="connsiteX6" fmla="*/ 8012252 w 11353800"/>
              <a:gd name="connsiteY6" fmla="*/ 1892595 h 5791201"/>
              <a:gd name="connsiteX7" fmla="*/ 11353800 w 11353800"/>
              <a:gd name="connsiteY7" fmla="*/ 1892595 h 5791201"/>
              <a:gd name="connsiteX8" fmla="*/ 11353800 w 11353800"/>
              <a:gd name="connsiteY8" fmla="*/ 5791200 h 5791201"/>
              <a:gd name="connsiteX9" fmla="*/ 6662737 w 11353800"/>
              <a:gd name="connsiteY9" fmla="*/ 5791200 h 5791201"/>
              <a:gd name="connsiteX10" fmla="*/ 6662737 w 11353800"/>
              <a:gd name="connsiteY10" fmla="*/ 2531373 h 5791201"/>
              <a:gd name="connsiteX11" fmla="*/ 1 w 11353800"/>
              <a:gd name="connsiteY11" fmla="*/ 2531373 h 5791201"/>
              <a:gd name="connsiteX12" fmla="*/ 1 w 11353800"/>
              <a:gd name="connsiteY12" fmla="*/ 5791200 h 5791201"/>
              <a:gd name="connsiteX13" fmla="*/ 0 w 11353800"/>
              <a:gd name="connsiteY13" fmla="*/ 5791200 h 579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353800" h="5791201">
                <a:moveTo>
                  <a:pt x="1" y="5791200"/>
                </a:moveTo>
                <a:lnTo>
                  <a:pt x="6662737" y="5791200"/>
                </a:lnTo>
                <a:lnTo>
                  <a:pt x="6662737" y="5791201"/>
                </a:lnTo>
                <a:lnTo>
                  <a:pt x="1" y="5791201"/>
                </a:lnTo>
                <a:close/>
                <a:moveTo>
                  <a:pt x="0" y="0"/>
                </a:moveTo>
                <a:lnTo>
                  <a:pt x="8012252" y="0"/>
                </a:lnTo>
                <a:lnTo>
                  <a:pt x="8012252" y="1892595"/>
                </a:lnTo>
                <a:lnTo>
                  <a:pt x="11353800" y="1892595"/>
                </a:lnTo>
                <a:lnTo>
                  <a:pt x="11353800" y="5791200"/>
                </a:lnTo>
                <a:lnTo>
                  <a:pt x="6662737" y="5791200"/>
                </a:lnTo>
                <a:lnTo>
                  <a:pt x="6662737" y="2531373"/>
                </a:lnTo>
                <a:lnTo>
                  <a:pt x="1" y="2531373"/>
                </a:lnTo>
                <a:lnTo>
                  <a:pt x="1" y="5791200"/>
                </a:lnTo>
                <a:lnTo>
                  <a:pt x="0" y="5791200"/>
                </a:lnTo>
                <a:close/>
              </a:path>
            </a:pathLst>
          </a:custGeom>
          <a:solidFill>
            <a:schemeClr val="bg2"/>
          </a:solidFill>
        </p:spPr>
        <p:txBody>
          <a:bodyPr wrap="square" rtlCol="0" anchor="t">
            <a:noAutofit/>
          </a:bodyPr>
          <a:lstStyle>
            <a:lvl1pPr marL="0" indent="0" algn="ctr">
              <a:buNone/>
              <a:defRPr>
                <a:latin typeface="Meiryo UI" panose="020B0604030504040204" pitchFamily="50" charset="-128"/>
                <a:ea typeface="Meiryo UI" panose="020B0604030504040204" pitchFamily="50" charset="-128"/>
              </a:defRPr>
            </a:lvl1pPr>
          </a:lstStyle>
          <a:p>
            <a:pPr rtl="0"/>
            <a:r>
              <a:rPr lang="ja-JP" altLang="en-US" noProof="0" smtClean="0"/>
              <a:t>図を追加</a:t>
            </a:r>
            <a:endParaRPr lang="ja-JP" altLang="en-US" noProof="0" dirty="0"/>
          </a:p>
        </p:txBody>
      </p:sp>
      <p:sp>
        <p:nvSpPr>
          <p:cNvPr id="6" name="タイトル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201" y="3072985"/>
            <a:ext cx="6548438" cy="2413416"/>
          </a:xfrm>
        </p:spPr>
        <p:txBody>
          <a:bodyPr rtlCol="0" anchor="b">
            <a:noAutofit/>
          </a:bodyPr>
          <a:lstStyle>
            <a:lvl1pPr>
              <a:defRPr sz="6000">
                <a:latin typeface="Meiryo UI" panose="020B0604030504040204" pitchFamily="50" charset="-128"/>
                <a:ea typeface="Meiryo UI" panose="020B0604030504040204" pitchFamily="50" charset="-128"/>
              </a:defRPr>
            </a:lvl1pPr>
          </a:lstStyle>
          <a:p>
            <a:pPr rtl="0"/>
            <a:r>
              <a:rPr lang="ja-JP" altLang="en-US" noProof="0" dirty="0" smtClean="0"/>
              <a:t>クリックしてマスター タイトルを編集する</a:t>
            </a:r>
            <a:endParaRPr lang="ja-JP" altLang="en-US" noProof="0" dirty="0"/>
          </a:p>
        </p:txBody>
      </p:sp>
      <p:sp>
        <p:nvSpPr>
          <p:cNvPr id="13" name="テキスト プレースホルダー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199" y="5486401"/>
            <a:ext cx="6548439" cy="304800"/>
          </a:xfrm>
        </p:spPr>
        <p:txBody>
          <a:bodyPr rtlCol="0">
            <a:normAutofit/>
          </a:bodyPr>
          <a:lstStyle>
            <a:lvl1pPr marL="0" indent="0">
              <a:buNone/>
              <a:defRPr sz="1600" spc="300">
                <a:latin typeface="Meiryo UI" panose="020B0604030504040204" pitchFamily="50" charset="-128"/>
                <a:ea typeface="Meiryo UI" panose="020B0604030504040204" pitchFamily="50" charset="-128"/>
              </a:defRPr>
            </a:lvl1pPr>
          </a:lstStyle>
          <a:p>
            <a:pPr lvl="0" rtl="0"/>
            <a:r>
              <a:rPr lang="en-US" altLang="ja-JP" noProof="0" dirty="0" smtClean="0"/>
              <a:t>Web </a:t>
            </a:r>
            <a:r>
              <a:rPr lang="ja-JP" altLang="en-US" noProof="0" dirty="0" smtClean="0"/>
              <a:t>サイトをここに挿入します</a:t>
            </a:r>
            <a:endParaRPr lang="ja-JP" altLang="en-US" noProof="0" dirty="0"/>
          </a:p>
        </p:txBody>
      </p:sp>
    </p:spTree>
    <p:extLst>
      <p:ext uri="{BB962C8B-B14F-4D97-AF65-F5344CB8AC3E}">
        <p14:creationId xmlns:p14="http://schemas.microsoft.com/office/powerpoint/2010/main" val="15066228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スライド区切り線 2">
    <p:spTree>
      <p:nvGrpSpPr>
        <p:cNvPr id="1" name=""/>
        <p:cNvGrpSpPr/>
        <p:nvPr/>
      </p:nvGrpSpPr>
      <p:grpSpPr>
        <a:xfrm>
          <a:off x="0" y="0"/>
          <a:ext cx="0" cy="0"/>
          <a:chOff x="0" y="0"/>
          <a:chExt cx="0" cy="0"/>
        </a:xfrm>
      </p:grpSpPr>
      <p:sp>
        <p:nvSpPr>
          <p:cNvPr id="14" name="図プレースホルダー 13">
            <a:extLst>
              <a:ext uri="{FF2B5EF4-FFF2-40B4-BE49-F238E27FC236}">
                <a16:creationId xmlns:a16="http://schemas.microsoft.com/office/drawing/2014/main" id="{80C00A69-6129-E54C-B138-69D96462CE83}"/>
              </a:ext>
            </a:extLst>
          </p:cNvPr>
          <p:cNvSpPr>
            <a:spLocks noGrp="1"/>
          </p:cNvSpPr>
          <p:nvPr>
            <p:ph type="pic" sz="quarter" idx="10"/>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6682850 w 12192000"/>
              <a:gd name="connsiteY3" fmla="*/ 6858000 h 6858000"/>
              <a:gd name="connsiteX4" fmla="*/ 6682850 w 12192000"/>
              <a:gd name="connsiteY4" fmla="*/ 3259237 h 6858000"/>
              <a:gd name="connsiteX5" fmla="*/ 838200 w 12192000"/>
              <a:gd name="connsiteY5" fmla="*/ 3259237 h 6858000"/>
              <a:gd name="connsiteX6" fmla="*/ 8382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0" y="0"/>
                </a:moveTo>
                <a:lnTo>
                  <a:pt x="12192000" y="0"/>
                </a:lnTo>
                <a:lnTo>
                  <a:pt x="12192000" y="6858000"/>
                </a:lnTo>
                <a:lnTo>
                  <a:pt x="6682850" y="6858000"/>
                </a:lnTo>
                <a:lnTo>
                  <a:pt x="6682850" y="3259237"/>
                </a:lnTo>
                <a:lnTo>
                  <a:pt x="838200" y="3259237"/>
                </a:lnTo>
                <a:lnTo>
                  <a:pt x="838200" y="6858000"/>
                </a:lnTo>
                <a:lnTo>
                  <a:pt x="0" y="6858000"/>
                </a:lnTo>
                <a:close/>
              </a:path>
            </a:pathLst>
          </a:custGeom>
          <a:solidFill>
            <a:schemeClr val="bg1">
              <a:lumMod val="95000"/>
            </a:schemeClr>
          </a:solidFill>
        </p:spPr>
        <p:txBody>
          <a:bodyPr wrap="square" rtlCol="0" anchor="t">
            <a:noAutofit/>
          </a:bodyPr>
          <a:lstStyle>
            <a:lvl1pPr marL="0" indent="0" algn="ctr">
              <a:buNone/>
              <a:defRPr sz="1400">
                <a:latin typeface="Meiryo UI" panose="020B0604030504040204" pitchFamily="50" charset="-128"/>
                <a:ea typeface="Meiryo UI" panose="020B0604030504040204" pitchFamily="50" charset="-128"/>
              </a:defRPr>
            </a:lvl1pPr>
          </a:lstStyle>
          <a:p>
            <a:pPr rtl="0"/>
            <a:r>
              <a:rPr lang="ja-JP" altLang="en-US" noProof="0" smtClean="0"/>
              <a:t>図を追加</a:t>
            </a:r>
            <a:endParaRPr lang="ja-JP" altLang="en-US" noProof="0" dirty="0"/>
          </a:p>
        </p:txBody>
      </p:sp>
      <p:sp>
        <p:nvSpPr>
          <p:cNvPr id="12" name="タイトル 1">
            <a:extLst>
              <a:ext uri="{FF2B5EF4-FFF2-40B4-BE49-F238E27FC236}">
                <a16:creationId xmlns:a16="http://schemas.microsoft.com/office/drawing/2014/main" id="{D985175C-7C48-9449-9A0A-088E9BCAE9BE}"/>
              </a:ext>
            </a:extLst>
          </p:cNvPr>
          <p:cNvSpPr>
            <a:spLocks noGrp="1"/>
          </p:cNvSpPr>
          <p:nvPr>
            <p:ph type="title" hasCustomPrompt="1"/>
          </p:nvPr>
        </p:nvSpPr>
        <p:spPr>
          <a:xfrm>
            <a:off x="1148373" y="3259237"/>
            <a:ext cx="5445858" cy="2852737"/>
          </a:xfrm>
        </p:spPr>
        <p:txBody>
          <a:bodyPr rtlCol="0" anchor="b">
            <a:normAutofit/>
          </a:bodyPr>
          <a:lstStyle>
            <a:lvl1pPr>
              <a:defRPr sz="4800">
                <a:latin typeface="Meiryo UI" panose="020B0604030504040204" pitchFamily="50" charset="-128"/>
                <a:ea typeface="Meiryo UI" panose="020B0604030504040204" pitchFamily="50" charset="-128"/>
              </a:defRPr>
            </a:lvl1pPr>
          </a:lstStyle>
          <a:p>
            <a:pPr rtl="0"/>
            <a:r>
              <a:rPr lang="ja-JP" altLang="en-US" noProof="0" dirty="0" smtClean="0"/>
              <a:t>マスター タイトルの書式設定</a:t>
            </a:r>
            <a:endParaRPr lang="ja-JP" altLang="en-US" noProof="0" dirty="0"/>
          </a:p>
        </p:txBody>
      </p:sp>
      <p:sp>
        <p:nvSpPr>
          <p:cNvPr id="13" name="テキスト プレースホルダー 2">
            <a:extLst>
              <a:ext uri="{FF2B5EF4-FFF2-40B4-BE49-F238E27FC236}">
                <a16:creationId xmlns:a16="http://schemas.microsoft.com/office/drawing/2014/main" id="{44F669B5-8A24-5846-82A0-51E5506817FB}"/>
              </a:ext>
            </a:extLst>
          </p:cNvPr>
          <p:cNvSpPr>
            <a:spLocks noGrp="1"/>
          </p:cNvSpPr>
          <p:nvPr>
            <p:ph type="body" idx="1" hasCustomPrompt="1"/>
          </p:nvPr>
        </p:nvSpPr>
        <p:spPr>
          <a:xfrm>
            <a:off x="1148373" y="6138962"/>
            <a:ext cx="5445858" cy="580815"/>
          </a:xfrm>
        </p:spPr>
        <p:txBody>
          <a:bodyPr rtlCol="0">
            <a:normAutofit/>
          </a:bodyPr>
          <a:lstStyle>
            <a:lvl1pPr marL="0" indent="0">
              <a:buNone/>
              <a:defRPr sz="1800" b="0" i="0" spc="300">
                <a:solidFill>
                  <a:schemeClr val="tx2"/>
                </a:solidFill>
                <a:latin typeface="Meiryo UI" panose="020B0604030504040204" pitchFamily="50" charset="-128"/>
                <a:ea typeface="Meiryo UI" panose="020B0604030504040204" pitchFamily="50" charset="-128"/>
                <a:cs typeface="Gill Sans Light" panose="020B0302020104020203" pitchFamily="34" charset="-79"/>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ja-JP" altLang="en-US" noProof="0" dirty="0" smtClean="0"/>
              <a:t>マスター テキストのスタイルを編集する</a:t>
            </a:r>
            <a:endParaRPr lang="ja-JP" altLang="en-US" noProof="0" dirty="0"/>
          </a:p>
        </p:txBody>
      </p:sp>
    </p:spTree>
    <p:extLst>
      <p:ext uri="{BB962C8B-B14F-4D97-AF65-F5344CB8AC3E}">
        <p14:creationId xmlns:p14="http://schemas.microsoft.com/office/powerpoint/2010/main" val="934178817"/>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画像とコンテンツ 2">
    <p:spTree>
      <p:nvGrpSpPr>
        <p:cNvPr id="1" name=""/>
        <p:cNvGrpSpPr/>
        <p:nvPr/>
      </p:nvGrpSpPr>
      <p:grpSpPr>
        <a:xfrm>
          <a:off x="0" y="0"/>
          <a:ext cx="0" cy="0"/>
          <a:chOff x="0" y="0"/>
          <a:chExt cx="0" cy="0"/>
        </a:xfrm>
      </p:grpSpPr>
      <p:sp>
        <p:nvSpPr>
          <p:cNvPr id="3" name="図プレースホルダー 2"/>
          <p:cNvSpPr>
            <a:spLocks noGrp="1"/>
          </p:cNvSpPr>
          <p:nvPr>
            <p:ph type="pic" sz="quarter" idx="10"/>
          </p:nvPr>
        </p:nvSpPr>
        <p:spPr>
          <a:xfrm>
            <a:off x="838200" y="0"/>
            <a:ext cx="5257800" cy="6858000"/>
          </a:xfrm>
          <a:solidFill>
            <a:schemeClr val="bg1">
              <a:lumMod val="95000"/>
            </a:schemeClr>
          </a:solidFill>
        </p:spPr>
        <p:txBody>
          <a:bodyPr rtlCol="0" anchor="ctr">
            <a:normAutofit/>
          </a:bodyPr>
          <a:lstStyle>
            <a:lvl1pPr marL="0" indent="0" algn="ctr">
              <a:buNone/>
              <a:defRPr sz="1400">
                <a:latin typeface="Meiryo UI" panose="020B0604030504040204" pitchFamily="50" charset="-128"/>
                <a:ea typeface="Meiryo UI" panose="020B0604030504040204" pitchFamily="50" charset="-128"/>
              </a:defRPr>
            </a:lvl1pPr>
          </a:lstStyle>
          <a:p>
            <a:pPr rtl="0"/>
            <a:r>
              <a:rPr lang="ja-JP" altLang="en-US" noProof="0" smtClean="0"/>
              <a:t>図を追加</a:t>
            </a:r>
            <a:endParaRPr lang="ja-JP" altLang="en-US" noProof="0" dirty="0"/>
          </a:p>
        </p:txBody>
      </p:sp>
    </p:spTree>
    <p:extLst>
      <p:ext uri="{BB962C8B-B14F-4D97-AF65-F5344CB8AC3E}">
        <p14:creationId xmlns:p14="http://schemas.microsoft.com/office/powerpoint/2010/main" val="143746151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 つの画像">
    <p:spTree>
      <p:nvGrpSpPr>
        <p:cNvPr id="1" name=""/>
        <p:cNvGrpSpPr/>
        <p:nvPr/>
      </p:nvGrpSpPr>
      <p:grpSpPr>
        <a:xfrm>
          <a:off x="0" y="0"/>
          <a:ext cx="0" cy="0"/>
          <a:chOff x="0" y="0"/>
          <a:chExt cx="0" cy="0"/>
        </a:xfrm>
      </p:grpSpPr>
      <p:sp>
        <p:nvSpPr>
          <p:cNvPr id="11" name="図プレースホルダー 10">
            <a:extLst>
              <a:ext uri="{FF2B5EF4-FFF2-40B4-BE49-F238E27FC236}">
                <a16:creationId xmlns:a16="http://schemas.microsoft.com/office/drawing/2014/main" id="{A9295395-4EC9-4A2A-A4BF-5B0E3F1E9072}"/>
              </a:ext>
            </a:extLst>
          </p:cNvPr>
          <p:cNvSpPr>
            <a:spLocks noGrp="1"/>
          </p:cNvSpPr>
          <p:nvPr>
            <p:ph type="pic" sz="quarter" idx="12"/>
          </p:nvPr>
        </p:nvSpPr>
        <p:spPr>
          <a:xfrm>
            <a:off x="838200" y="0"/>
            <a:ext cx="11353800" cy="6858000"/>
          </a:xfrm>
          <a:custGeom>
            <a:avLst/>
            <a:gdLst>
              <a:gd name="connsiteX0" fmla="*/ 0 w 11353800"/>
              <a:gd name="connsiteY0" fmla="*/ 0 h 6858000"/>
              <a:gd name="connsiteX1" fmla="*/ 11353800 w 11353800"/>
              <a:gd name="connsiteY1" fmla="*/ 0 h 6858000"/>
              <a:gd name="connsiteX2" fmla="*/ 11353800 w 11353800"/>
              <a:gd name="connsiteY2" fmla="*/ 4947138 h 6858000"/>
              <a:gd name="connsiteX3" fmla="*/ 7133492 w 11353800"/>
              <a:gd name="connsiteY3" fmla="*/ 4947138 h 6858000"/>
              <a:gd name="connsiteX4" fmla="*/ 7133492 w 11353800"/>
              <a:gd name="connsiteY4" fmla="*/ 6858000 h 6858000"/>
              <a:gd name="connsiteX5" fmla="*/ 0 w 11353800"/>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53800" h="6858000">
                <a:moveTo>
                  <a:pt x="0" y="0"/>
                </a:moveTo>
                <a:lnTo>
                  <a:pt x="11353800" y="0"/>
                </a:lnTo>
                <a:lnTo>
                  <a:pt x="11353800" y="4947138"/>
                </a:lnTo>
                <a:lnTo>
                  <a:pt x="7133492" y="4947138"/>
                </a:lnTo>
                <a:lnTo>
                  <a:pt x="7133492" y="6858000"/>
                </a:lnTo>
                <a:lnTo>
                  <a:pt x="0" y="6858000"/>
                </a:lnTo>
                <a:close/>
              </a:path>
            </a:pathLst>
          </a:custGeom>
        </p:spPr>
        <p:txBody>
          <a:bodyPr wrap="square" rtlCol="0">
            <a:noAutofit/>
          </a:bodyPr>
          <a:lstStyle>
            <a:lvl1pPr marL="0" indent="0" algn="ctr">
              <a:buNone/>
              <a:defRPr>
                <a:latin typeface="Meiryo UI" panose="020B0604030504040204" pitchFamily="50" charset="-128"/>
                <a:ea typeface="Meiryo UI" panose="020B0604030504040204" pitchFamily="50" charset="-128"/>
              </a:defRPr>
            </a:lvl1pPr>
          </a:lstStyle>
          <a:p>
            <a:pPr rtl="0"/>
            <a:r>
              <a:rPr lang="ja-JP" altLang="en-US" noProof="0" smtClean="0"/>
              <a:t>図を追加</a:t>
            </a:r>
            <a:endParaRPr lang="ja-JP" altLang="en-US" noProof="0" dirty="0"/>
          </a:p>
        </p:txBody>
      </p:sp>
      <p:sp>
        <p:nvSpPr>
          <p:cNvPr id="5" name="テキスト プレースホルダー 4">
            <a:extLst>
              <a:ext uri="{FF2B5EF4-FFF2-40B4-BE49-F238E27FC236}">
                <a16:creationId xmlns:a16="http://schemas.microsoft.com/office/drawing/2014/main" id="{4C6DA884-7C48-8D49-9DFE-4CE990C95A09}"/>
              </a:ext>
            </a:extLst>
          </p:cNvPr>
          <p:cNvSpPr>
            <a:spLocks noGrp="1"/>
          </p:cNvSpPr>
          <p:nvPr>
            <p:ph type="body" sz="quarter" idx="11" hasCustomPrompt="1"/>
          </p:nvPr>
        </p:nvSpPr>
        <p:spPr>
          <a:xfrm>
            <a:off x="8281989" y="5829950"/>
            <a:ext cx="3558320" cy="628650"/>
          </a:xfrm>
        </p:spPr>
        <p:txBody>
          <a:bodyPr rtlCol="0">
            <a:normAutofit/>
          </a:bodyPr>
          <a:lstStyle>
            <a:lvl1pPr marL="0" indent="0" algn="ctr">
              <a:buNone/>
              <a:defRPr sz="1200">
                <a:latin typeface="Meiryo UI" panose="020B0604030504040204" pitchFamily="50" charset="-128"/>
                <a:ea typeface="Meiryo UI" panose="020B0604030504040204" pitchFamily="50" charset="-128"/>
              </a:defRPr>
            </a:lvl1pPr>
            <a:lvl2pPr marL="457200" indent="0">
              <a:buNone/>
              <a:defRPr sz="900"/>
            </a:lvl2pPr>
            <a:lvl3pPr marL="914400" indent="0">
              <a:buNone/>
              <a:defRPr sz="800"/>
            </a:lvl3pPr>
            <a:lvl4pPr marL="1371600" indent="0">
              <a:buNone/>
              <a:defRPr sz="700"/>
            </a:lvl4pPr>
            <a:lvl5pPr marL="1828800" indent="0">
              <a:buNone/>
              <a:defRPr sz="700"/>
            </a:lvl5pPr>
          </a:lstStyle>
          <a:p>
            <a:pPr lvl="0" rtl="0"/>
            <a:r>
              <a:rPr lang="ja-JP" altLang="en-US" noProof="0" dirty="0" smtClean="0"/>
              <a:t>キャプションをここに挿入</a:t>
            </a:r>
            <a:endParaRPr lang="ja-JP" altLang="en-US" noProof="0" dirty="0"/>
          </a:p>
        </p:txBody>
      </p:sp>
      <p:sp>
        <p:nvSpPr>
          <p:cNvPr id="6" name="タイトル 1">
            <a:extLst>
              <a:ext uri="{FF2B5EF4-FFF2-40B4-BE49-F238E27FC236}">
                <a16:creationId xmlns:a16="http://schemas.microsoft.com/office/drawing/2014/main" id="{EEFCCE50-D1A9-1249-AF64-BA06424C8034}"/>
              </a:ext>
            </a:extLst>
          </p:cNvPr>
          <p:cNvSpPr>
            <a:spLocks noGrp="1"/>
          </p:cNvSpPr>
          <p:nvPr>
            <p:ph type="title" hasCustomPrompt="1"/>
          </p:nvPr>
        </p:nvSpPr>
        <p:spPr>
          <a:xfrm>
            <a:off x="8296179" y="5250600"/>
            <a:ext cx="3545503" cy="564335"/>
          </a:xfrm>
        </p:spPr>
        <p:txBody>
          <a:bodyPr rtlCol="0">
            <a:normAutofit/>
          </a:bodyPr>
          <a:lstStyle>
            <a:lvl1pPr algn="ctr">
              <a:defRPr sz="2800">
                <a:latin typeface="Meiryo UI" panose="020B0604030504040204" pitchFamily="50" charset="-128"/>
                <a:ea typeface="Meiryo UI" panose="020B0604030504040204" pitchFamily="50" charset="-128"/>
              </a:defRPr>
            </a:lvl1pPr>
          </a:lstStyle>
          <a:p>
            <a:pPr rtl="0"/>
            <a:r>
              <a:rPr lang="ja-JP" altLang="en-US" noProof="0" dirty="0" smtClean="0"/>
              <a:t>タイトルをここに入力</a:t>
            </a:r>
            <a:endParaRPr lang="ja-JP" altLang="en-US" noProof="0" dirty="0"/>
          </a:p>
        </p:txBody>
      </p:sp>
    </p:spTree>
    <p:extLst>
      <p:ext uri="{BB962C8B-B14F-4D97-AF65-F5344CB8AC3E}">
        <p14:creationId xmlns:p14="http://schemas.microsoft.com/office/powerpoint/2010/main" val="1565262010"/>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画像と比較">
    <p:spTree>
      <p:nvGrpSpPr>
        <p:cNvPr id="1" name=""/>
        <p:cNvGrpSpPr/>
        <p:nvPr/>
      </p:nvGrpSpPr>
      <p:grpSpPr>
        <a:xfrm>
          <a:off x="0" y="0"/>
          <a:ext cx="0" cy="0"/>
          <a:chOff x="0" y="0"/>
          <a:chExt cx="0" cy="0"/>
        </a:xfrm>
      </p:grpSpPr>
      <p:sp>
        <p:nvSpPr>
          <p:cNvPr id="8" name="図プレースホルダー 2"/>
          <p:cNvSpPr>
            <a:spLocks noGrp="1"/>
          </p:cNvSpPr>
          <p:nvPr>
            <p:ph type="pic" sz="quarter" idx="14"/>
          </p:nvPr>
        </p:nvSpPr>
        <p:spPr>
          <a:xfrm>
            <a:off x="838200" y="2627"/>
            <a:ext cx="11353799" cy="4631365"/>
          </a:xfrm>
          <a:solidFill>
            <a:schemeClr val="bg1">
              <a:lumMod val="95000"/>
            </a:schemeClr>
          </a:solidFill>
        </p:spPr>
        <p:txBody>
          <a:bodyPr rtlCol="0">
            <a:normAutofit/>
          </a:bodyPr>
          <a:lstStyle>
            <a:lvl1pPr marL="0" indent="0" algn="ctr">
              <a:buNone/>
              <a:defRPr sz="1400">
                <a:latin typeface="Meiryo UI" panose="020B0604030504040204" pitchFamily="50" charset="-128"/>
                <a:ea typeface="Meiryo UI" panose="020B0604030504040204" pitchFamily="50" charset="-128"/>
              </a:defRPr>
            </a:lvl1pPr>
          </a:lstStyle>
          <a:p>
            <a:pPr rtl="0"/>
            <a:r>
              <a:rPr lang="ja-JP" altLang="en-US" noProof="0" smtClean="0"/>
              <a:t>図を追加</a:t>
            </a:r>
            <a:endParaRPr lang="ja-JP" altLang="en-US" noProof="0" dirty="0"/>
          </a:p>
        </p:txBody>
      </p:sp>
      <p:sp>
        <p:nvSpPr>
          <p:cNvPr id="15" name="長方形 14">
            <a:extLst>
              <a:ext uri="{FF2B5EF4-FFF2-40B4-BE49-F238E27FC236}">
                <a16:creationId xmlns:a16="http://schemas.microsoft.com/office/drawing/2014/main" id="{725A2246-7A52-3649-8FE5-C14CAE4F551F}"/>
              </a:ext>
            </a:extLst>
          </p:cNvPr>
          <p:cNvSpPr/>
          <p:nvPr userDrawn="1"/>
        </p:nvSpPr>
        <p:spPr>
          <a:xfrm>
            <a:off x="877112" y="1968284"/>
            <a:ext cx="5118912" cy="46611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16" name="長方形 15">
            <a:extLst>
              <a:ext uri="{FF2B5EF4-FFF2-40B4-BE49-F238E27FC236}">
                <a16:creationId xmlns:a16="http://schemas.microsoft.com/office/drawing/2014/main" id="{026EA67C-D6CD-904B-9211-B56EF682649F}"/>
              </a:ext>
            </a:extLst>
          </p:cNvPr>
          <p:cNvSpPr/>
          <p:nvPr userDrawn="1"/>
        </p:nvSpPr>
        <p:spPr>
          <a:xfrm>
            <a:off x="6612193" y="1968284"/>
            <a:ext cx="5118912" cy="46611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4" name="テキスト プレースホルダー 2">
            <a:extLst>
              <a:ext uri="{FF2B5EF4-FFF2-40B4-BE49-F238E27FC236}">
                <a16:creationId xmlns:a16="http://schemas.microsoft.com/office/drawing/2014/main" id="{E94B1A93-5100-5048-8230-09B3D176D183}"/>
              </a:ext>
            </a:extLst>
          </p:cNvPr>
          <p:cNvSpPr>
            <a:spLocks noGrp="1"/>
          </p:cNvSpPr>
          <p:nvPr>
            <p:ph type="body" idx="1"/>
          </p:nvPr>
        </p:nvSpPr>
        <p:spPr>
          <a:xfrm>
            <a:off x="1562100" y="2679700"/>
            <a:ext cx="4242611" cy="645001"/>
          </a:xfrm>
        </p:spPr>
        <p:txBody>
          <a:bodyPr rtlCol="0" anchor="ctr"/>
          <a:lstStyle>
            <a:lvl1pPr marL="0" indent="0" rtl="0">
              <a:buNone/>
              <a:defRPr sz="2400" b="1" i="0">
                <a:solidFill>
                  <a:schemeClr val="tx2"/>
                </a:solidFill>
                <a:latin typeface="Meiryo UI" panose="020B0604030504040204" pitchFamily="50" charset="-128"/>
                <a:ea typeface="Meiryo UI" panose="020B0604030504040204" pitchFamily="50" charset="-128"/>
                <a:cs typeface="Gill Sans" panose="020B0502020104020203" pitchFamily="34" charset="-79"/>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ja-JP" altLang="en-US" noProof="0" smtClean="0"/>
              <a:t>マスター テキストの書式設定</a:t>
            </a:r>
          </a:p>
        </p:txBody>
      </p:sp>
      <p:sp>
        <p:nvSpPr>
          <p:cNvPr id="5" name="コンテンツ プレースホルダー 3">
            <a:extLst>
              <a:ext uri="{FF2B5EF4-FFF2-40B4-BE49-F238E27FC236}">
                <a16:creationId xmlns:a16="http://schemas.microsoft.com/office/drawing/2014/main" id="{8A037B8A-C781-9F40-A9F6-BCCD198DD34B}"/>
              </a:ext>
            </a:extLst>
          </p:cNvPr>
          <p:cNvSpPr>
            <a:spLocks noGrp="1"/>
          </p:cNvSpPr>
          <p:nvPr>
            <p:ph sz="half" idx="2"/>
          </p:nvPr>
        </p:nvSpPr>
        <p:spPr>
          <a:xfrm>
            <a:off x="1562100" y="3324700"/>
            <a:ext cx="4242611" cy="3304699"/>
          </a:xfrm>
        </p:spPr>
        <p:txBody>
          <a:bodyPr rtlCol="0"/>
          <a:lstStyle>
            <a:lvl1pPr>
              <a:defRPr>
                <a:solidFill>
                  <a:schemeClr val="tx2"/>
                </a:solidFill>
                <a:latin typeface="Meiryo UI" panose="020B0604030504040204" pitchFamily="50" charset="-128"/>
                <a:ea typeface="Meiryo UI" panose="020B0604030504040204" pitchFamily="50" charset="-128"/>
              </a:defRPr>
            </a:lvl1pPr>
            <a:lvl2pPr>
              <a:defRPr>
                <a:solidFill>
                  <a:schemeClr val="tx2"/>
                </a:solidFill>
                <a:latin typeface="Meiryo UI" panose="020B0604030504040204" pitchFamily="50" charset="-128"/>
                <a:ea typeface="Meiryo UI" panose="020B0604030504040204" pitchFamily="50" charset="-128"/>
              </a:defRPr>
            </a:lvl2pPr>
            <a:lvl3pPr>
              <a:defRPr>
                <a:solidFill>
                  <a:schemeClr val="tx2"/>
                </a:solidFill>
                <a:latin typeface="Meiryo UI" panose="020B0604030504040204" pitchFamily="50" charset="-128"/>
                <a:ea typeface="Meiryo UI" panose="020B0604030504040204" pitchFamily="50" charset="-128"/>
              </a:defRPr>
            </a:lvl3pPr>
            <a:lvl4pPr>
              <a:defRPr>
                <a:solidFill>
                  <a:schemeClr val="tx2"/>
                </a:solidFill>
                <a:latin typeface="Meiryo UI" panose="020B0604030504040204" pitchFamily="50" charset="-128"/>
                <a:ea typeface="Meiryo UI" panose="020B0604030504040204" pitchFamily="50" charset="-128"/>
              </a:defRPr>
            </a:lvl4pPr>
            <a:lvl5pPr>
              <a:defRPr>
                <a:solidFill>
                  <a:schemeClr val="tx2"/>
                </a:solidFill>
                <a:latin typeface="Meiryo UI" panose="020B0604030504040204" pitchFamily="50" charset="-128"/>
                <a:ea typeface="Meiryo UI" panose="020B0604030504040204" pitchFamily="50" charset="-128"/>
              </a:defRPr>
            </a:lvl5pPr>
          </a:lstStyle>
          <a:p>
            <a:pPr lvl="0" rtl="0"/>
            <a:r>
              <a:rPr lang="ja-JP" altLang="en-US" noProof="0" smtClean="0"/>
              <a:t>マスター テキストの書式設定</a:t>
            </a:r>
          </a:p>
          <a:p>
            <a:pPr lvl="1" rtl="0"/>
            <a:r>
              <a:rPr lang="ja-JP" altLang="en-US" noProof="0" smtClean="0"/>
              <a:t>第 </a:t>
            </a:r>
            <a:r>
              <a:rPr lang="en-US" altLang="ja-JP" noProof="0" smtClean="0"/>
              <a:t>2 </a:t>
            </a:r>
            <a:r>
              <a:rPr lang="ja-JP" altLang="en-US" noProof="0" smtClean="0"/>
              <a:t>レベル</a:t>
            </a:r>
          </a:p>
          <a:p>
            <a:pPr lvl="2" rtl="0"/>
            <a:r>
              <a:rPr lang="ja-JP" altLang="en-US" noProof="0" smtClean="0"/>
              <a:t>第 </a:t>
            </a:r>
            <a:r>
              <a:rPr lang="en-US" altLang="ja-JP" noProof="0" smtClean="0"/>
              <a:t>3 </a:t>
            </a:r>
            <a:r>
              <a:rPr lang="ja-JP" altLang="en-US" noProof="0" smtClean="0"/>
              <a:t>レベル</a:t>
            </a:r>
          </a:p>
          <a:p>
            <a:pPr lvl="3" rtl="0"/>
            <a:r>
              <a:rPr lang="ja-JP" altLang="en-US" noProof="0" smtClean="0"/>
              <a:t>第 </a:t>
            </a:r>
            <a:r>
              <a:rPr lang="en-US" altLang="ja-JP" noProof="0" smtClean="0"/>
              <a:t>4 </a:t>
            </a:r>
            <a:r>
              <a:rPr lang="ja-JP" altLang="en-US" noProof="0" smtClean="0"/>
              <a:t>レベル</a:t>
            </a:r>
          </a:p>
          <a:p>
            <a:pPr lvl="4" rtl="0"/>
            <a:r>
              <a:rPr lang="ja-JP" altLang="en-US" noProof="0" smtClean="0"/>
              <a:t>第 </a:t>
            </a:r>
            <a:r>
              <a:rPr lang="en-US" altLang="ja-JP" noProof="0" smtClean="0"/>
              <a:t>5 </a:t>
            </a:r>
            <a:r>
              <a:rPr lang="ja-JP" altLang="en-US" noProof="0" smtClean="0"/>
              <a:t>レベル</a:t>
            </a:r>
            <a:endParaRPr lang="ja-JP" altLang="en-US" noProof="0" dirty="0"/>
          </a:p>
        </p:txBody>
      </p:sp>
      <p:sp>
        <p:nvSpPr>
          <p:cNvPr id="6" name="テキスト プレースホルダー 4">
            <a:extLst>
              <a:ext uri="{FF2B5EF4-FFF2-40B4-BE49-F238E27FC236}">
                <a16:creationId xmlns:a16="http://schemas.microsoft.com/office/drawing/2014/main" id="{66926CBF-E2B0-C44C-AD98-B15D17ADD5AF}"/>
              </a:ext>
            </a:extLst>
          </p:cNvPr>
          <p:cNvSpPr>
            <a:spLocks noGrp="1"/>
          </p:cNvSpPr>
          <p:nvPr>
            <p:ph type="body" sz="quarter" idx="3"/>
          </p:nvPr>
        </p:nvSpPr>
        <p:spPr>
          <a:xfrm>
            <a:off x="7467601" y="2679700"/>
            <a:ext cx="4072192" cy="645001"/>
          </a:xfrm>
        </p:spPr>
        <p:txBody>
          <a:bodyPr rtlCol="0" anchor="ctr"/>
          <a:lstStyle>
            <a:lvl1pPr marL="0" indent="0">
              <a:buNone/>
              <a:defRPr sz="2400" b="1" i="0">
                <a:solidFill>
                  <a:schemeClr val="tx2"/>
                </a:solidFill>
                <a:latin typeface="Meiryo UI" panose="020B0604030504040204" pitchFamily="50" charset="-128"/>
                <a:ea typeface="Meiryo UI" panose="020B0604030504040204" pitchFamily="50" charset="-128"/>
                <a:cs typeface="Gill Sans" panose="020B0502020104020203" pitchFamily="34" charset="-79"/>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ja-JP" altLang="en-US" noProof="0" smtClean="0"/>
              <a:t>マスター テキストの書式設定</a:t>
            </a:r>
          </a:p>
        </p:txBody>
      </p:sp>
      <p:sp>
        <p:nvSpPr>
          <p:cNvPr id="7" name="コンテンツ プレースホルダー 5">
            <a:extLst>
              <a:ext uri="{FF2B5EF4-FFF2-40B4-BE49-F238E27FC236}">
                <a16:creationId xmlns:a16="http://schemas.microsoft.com/office/drawing/2014/main" id="{318A1595-1A86-304F-A361-B3E4B06837FA}"/>
              </a:ext>
            </a:extLst>
          </p:cNvPr>
          <p:cNvSpPr>
            <a:spLocks noGrp="1"/>
          </p:cNvSpPr>
          <p:nvPr>
            <p:ph sz="quarter" idx="4"/>
          </p:nvPr>
        </p:nvSpPr>
        <p:spPr>
          <a:xfrm>
            <a:off x="7467601" y="3324700"/>
            <a:ext cx="4072192" cy="3304699"/>
          </a:xfrm>
        </p:spPr>
        <p:txBody>
          <a:bodyPr rtlCol="0"/>
          <a:lstStyle>
            <a:lvl1pPr>
              <a:defRPr>
                <a:solidFill>
                  <a:schemeClr val="tx2"/>
                </a:solidFill>
                <a:latin typeface="Meiryo UI" panose="020B0604030504040204" pitchFamily="50" charset="-128"/>
                <a:ea typeface="Meiryo UI" panose="020B0604030504040204" pitchFamily="50" charset="-128"/>
              </a:defRPr>
            </a:lvl1pPr>
            <a:lvl2pPr>
              <a:defRPr>
                <a:solidFill>
                  <a:schemeClr val="tx2"/>
                </a:solidFill>
                <a:latin typeface="Meiryo UI" panose="020B0604030504040204" pitchFamily="50" charset="-128"/>
                <a:ea typeface="Meiryo UI" panose="020B0604030504040204" pitchFamily="50" charset="-128"/>
              </a:defRPr>
            </a:lvl2pPr>
            <a:lvl3pPr>
              <a:defRPr>
                <a:solidFill>
                  <a:schemeClr val="tx2"/>
                </a:solidFill>
                <a:latin typeface="Meiryo UI" panose="020B0604030504040204" pitchFamily="50" charset="-128"/>
                <a:ea typeface="Meiryo UI" panose="020B0604030504040204" pitchFamily="50" charset="-128"/>
              </a:defRPr>
            </a:lvl3pPr>
            <a:lvl4pPr>
              <a:defRPr>
                <a:solidFill>
                  <a:schemeClr val="tx2"/>
                </a:solidFill>
                <a:latin typeface="Meiryo UI" panose="020B0604030504040204" pitchFamily="50" charset="-128"/>
                <a:ea typeface="Meiryo UI" panose="020B0604030504040204" pitchFamily="50" charset="-128"/>
              </a:defRPr>
            </a:lvl4pPr>
            <a:lvl5pPr>
              <a:defRPr>
                <a:solidFill>
                  <a:schemeClr val="tx2"/>
                </a:solidFill>
                <a:latin typeface="Meiryo UI" panose="020B0604030504040204" pitchFamily="50" charset="-128"/>
                <a:ea typeface="Meiryo UI" panose="020B0604030504040204" pitchFamily="50" charset="-128"/>
              </a:defRPr>
            </a:lvl5pPr>
          </a:lstStyle>
          <a:p>
            <a:pPr lvl="0" rtl="0"/>
            <a:r>
              <a:rPr lang="ja-JP" altLang="en-US" noProof="0" smtClean="0"/>
              <a:t>マスター テキストの書式設定</a:t>
            </a:r>
          </a:p>
          <a:p>
            <a:pPr lvl="1" rtl="0"/>
            <a:r>
              <a:rPr lang="ja-JP" altLang="en-US" noProof="0" smtClean="0"/>
              <a:t>第 </a:t>
            </a:r>
            <a:r>
              <a:rPr lang="en-US" altLang="ja-JP" noProof="0" smtClean="0"/>
              <a:t>2 </a:t>
            </a:r>
            <a:r>
              <a:rPr lang="ja-JP" altLang="en-US" noProof="0" smtClean="0"/>
              <a:t>レベル</a:t>
            </a:r>
          </a:p>
          <a:p>
            <a:pPr lvl="2" rtl="0"/>
            <a:r>
              <a:rPr lang="ja-JP" altLang="en-US" noProof="0" smtClean="0"/>
              <a:t>第 </a:t>
            </a:r>
            <a:r>
              <a:rPr lang="en-US" altLang="ja-JP" noProof="0" smtClean="0"/>
              <a:t>3 </a:t>
            </a:r>
            <a:r>
              <a:rPr lang="ja-JP" altLang="en-US" noProof="0" smtClean="0"/>
              <a:t>レベル</a:t>
            </a:r>
          </a:p>
          <a:p>
            <a:pPr lvl="3" rtl="0"/>
            <a:r>
              <a:rPr lang="ja-JP" altLang="en-US" noProof="0" smtClean="0"/>
              <a:t>第 </a:t>
            </a:r>
            <a:r>
              <a:rPr lang="en-US" altLang="ja-JP" noProof="0" smtClean="0"/>
              <a:t>4 </a:t>
            </a:r>
            <a:r>
              <a:rPr lang="ja-JP" altLang="en-US" noProof="0" smtClean="0"/>
              <a:t>レベル</a:t>
            </a:r>
          </a:p>
          <a:p>
            <a:pPr lvl="4" rtl="0"/>
            <a:r>
              <a:rPr lang="ja-JP" altLang="en-US" noProof="0" smtClean="0"/>
              <a:t>第 </a:t>
            </a:r>
            <a:r>
              <a:rPr lang="en-US" altLang="ja-JP" noProof="0" smtClean="0"/>
              <a:t>5 </a:t>
            </a:r>
            <a:r>
              <a:rPr lang="ja-JP" altLang="en-US" noProof="0" smtClean="0"/>
              <a:t>レベル</a:t>
            </a:r>
            <a:endParaRPr lang="ja-JP" altLang="en-US" noProof="0" dirty="0"/>
          </a:p>
        </p:txBody>
      </p:sp>
      <p:sp>
        <p:nvSpPr>
          <p:cNvPr id="2" name="長方形 1">
            <a:extLst>
              <a:ext uri="{FF2B5EF4-FFF2-40B4-BE49-F238E27FC236}">
                <a16:creationId xmlns:a16="http://schemas.microsoft.com/office/drawing/2014/main" id="{18DEFE0B-9B5C-734D-8394-A770FAA615B3}"/>
              </a:ext>
            </a:extLst>
          </p:cNvPr>
          <p:cNvSpPr/>
          <p:nvPr userDrawn="1"/>
        </p:nvSpPr>
        <p:spPr>
          <a:xfrm>
            <a:off x="838200" y="2679700"/>
            <a:ext cx="546100" cy="5461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9" name="長方形 8">
            <a:extLst>
              <a:ext uri="{FF2B5EF4-FFF2-40B4-BE49-F238E27FC236}">
                <a16:creationId xmlns:a16="http://schemas.microsoft.com/office/drawing/2014/main" id="{A02390A6-F565-8844-A9B9-4C6ACB7857F5}"/>
              </a:ext>
            </a:extLst>
          </p:cNvPr>
          <p:cNvSpPr/>
          <p:nvPr userDrawn="1"/>
        </p:nvSpPr>
        <p:spPr>
          <a:xfrm>
            <a:off x="6742889" y="2679700"/>
            <a:ext cx="546100" cy="5461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3" name="タイトル 2">
            <a:extLst>
              <a:ext uri="{FF2B5EF4-FFF2-40B4-BE49-F238E27FC236}">
                <a16:creationId xmlns:a16="http://schemas.microsoft.com/office/drawing/2014/main" id="{86674C34-BF58-4A21-BEE1-52BA2A5DBB70}"/>
              </a:ext>
            </a:extLst>
          </p:cNvPr>
          <p:cNvSpPr>
            <a:spLocks noGrp="1"/>
          </p:cNvSpPr>
          <p:nvPr>
            <p:ph type="title"/>
          </p:nvPr>
        </p:nvSpPr>
        <p:spPr/>
        <p:txBody>
          <a:bodyPr rtlCol="0"/>
          <a:lstStyle>
            <a:lvl1pPr>
              <a:defRPr>
                <a:latin typeface="Meiryo UI" panose="020B0604030504040204" pitchFamily="50" charset="-128"/>
                <a:ea typeface="Meiryo UI" panose="020B0604030504040204" pitchFamily="50" charset="-128"/>
              </a:defRPr>
            </a:lvl1pPr>
          </a:lstStyle>
          <a:p>
            <a:pPr rtl="0"/>
            <a:r>
              <a:rPr lang="ja-JP" altLang="en-US" noProof="0" smtClean="0"/>
              <a:t>マスター タイトルの書式設定</a:t>
            </a:r>
            <a:endParaRPr lang="ja-JP" altLang="en-US" noProof="0" dirty="0"/>
          </a:p>
        </p:txBody>
      </p:sp>
    </p:spTree>
    <p:extLst>
      <p:ext uri="{BB962C8B-B14F-4D97-AF65-F5344CB8AC3E}">
        <p14:creationId xmlns:p14="http://schemas.microsoft.com/office/powerpoint/2010/main" val="1241760145"/>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873ADF8-C269-5D42-A626-BE35303B98E7}"/>
              </a:ext>
            </a:extLst>
          </p:cNvPr>
          <p:cNvSpPr>
            <a:spLocks noGrp="1"/>
          </p:cNvSpPr>
          <p:nvPr>
            <p:ph type="title"/>
          </p:nvPr>
        </p:nvSpPr>
        <p:spPr/>
        <p:txBody>
          <a:bodyPr rtlCol="0"/>
          <a:lstStyle>
            <a:lvl1pPr>
              <a:defRPr>
                <a:latin typeface="Meiryo UI" panose="020B0604030504040204" pitchFamily="50" charset="-128"/>
                <a:ea typeface="Meiryo UI" panose="020B0604030504040204" pitchFamily="50" charset="-128"/>
              </a:defRPr>
            </a:lvl1pPr>
          </a:lstStyle>
          <a:p>
            <a:pPr rtl="0"/>
            <a:r>
              <a:rPr lang="ja-JP" altLang="en-US" noProof="0" smtClean="0"/>
              <a:t>マスター タイトルの書式設定</a:t>
            </a:r>
            <a:endParaRPr lang="ja-JP" altLang="en-US" noProof="0" dirty="0"/>
          </a:p>
        </p:txBody>
      </p:sp>
      <p:sp>
        <p:nvSpPr>
          <p:cNvPr id="3" name="コンテンツ プレースホルダー 2">
            <a:extLst>
              <a:ext uri="{FF2B5EF4-FFF2-40B4-BE49-F238E27FC236}">
                <a16:creationId xmlns:a16="http://schemas.microsoft.com/office/drawing/2014/main" id="{DAE7CE01-A53E-894C-9672-25D8CB7D5F89}"/>
              </a:ext>
            </a:extLst>
          </p:cNvPr>
          <p:cNvSpPr>
            <a:spLocks noGrp="1"/>
          </p:cNvSpPr>
          <p:nvPr>
            <p:ph idx="1"/>
          </p:nvPr>
        </p:nvSpPr>
        <p:spPr/>
        <p:txBody>
          <a:bodyPr rtlCol="0"/>
          <a:lstStyle>
            <a:lvl1pPr>
              <a:defRPr>
                <a:solidFill>
                  <a:schemeClr val="tx2"/>
                </a:solidFill>
                <a:latin typeface="Meiryo UI" panose="020B0604030504040204" pitchFamily="50" charset="-128"/>
                <a:ea typeface="Meiryo UI" panose="020B0604030504040204" pitchFamily="50" charset="-128"/>
              </a:defRPr>
            </a:lvl1pPr>
            <a:lvl2pPr>
              <a:defRPr>
                <a:solidFill>
                  <a:schemeClr val="tx2"/>
                </a:solidFill>
                <a:latin typeface="Meiryo UI" panose="020B0604030504040204" pitchFamily="50" charset="-128"/>
                <a:ea typeface="Meiryo UI" panose="020B0604030504040204" pitchFamily="50" charset="-128"/>
              </a:defRPr>
            </a:lvl2pPr>
            <a:lvl3pPr>
              <a:defRPr>
                <a:solidFill>
                  <a:schemeClr val="tx2"/>
                </a:solidFill>
                <a:latin typeface="Meiryo UI" panose="020B0604030504040204" pitchFamily="50" charset="-128"/>
                <a:ea typeface="Meiryo UI" panose="020B0604030504040204" pitchFamily="50" charset="-128"/>
              </a:defRPr>
            </a:lvl3pPr>
            <a:lvl4pPr>
              <a:defRPr>
                <a:solidFill>
                  <a:schemeClr val="tx2"/>
                </a:solidFill>
                <a:latin typeface="Meiryo UI" panose="020B0604030504040204" pitchFamily="50" charset="-128"/>
                <a:ea typeface="Meiryo UI" panose="020B0604030504040204" pitchFamily="50" charset="-128"/>
              </a:defRPr>
            </a:lvl4pPr>
            <a:lvl5pPr>
              <a:defRPr>
                <a:solidFill>
                  <a:schemeClr val="tx2"/>
                </a:solidFill>
                <a:latin typeface="Meiryo UI" panose="020B0604030504040204" pitchFamily="50" charset="-128"/>
                <a:ea typeface="Meiryo UI" panose="020B0604030504040204" pitchFamily="50" charset="-128"/>
              </a:defRPr>
            </a:lvl5pPr>
          </a:lstStyle>
          <a:p>
            <a:pPr lvl="0" rtl="0"/>
            <a:r>
              <a:rPr lang="ja-JP" altLang="en-US" noProof="0" smtClean="0"/>
              <a:t>マスター テキストの書式設定</a:t>
            </a:r>
          </a:p>
          <a:p>
            <a:pPr lvl="1" rtl="0"/>
            <a:r>
              <a:rPr lang="ja-JP" altLang="en-US" noProof="0" smtClean="0"/>
              <a:t>第 </a:t>
            </a:r>
            <a:r>
              <a:rPr lang="en-US" altLang="ja-JP" noProof="0" smtClean="0"/>
              <a:t>2 </a:t>
            </a:r>
            <a:r>
              <a:rPr lang="ja-JP" altLang="en-US" noProof="0" smtClean="0"/>
              <a:t>レベル</a:t>
            </a:r>
          </a:p>
          <a:p>
            <a:pPr lvl="2" rtl="0"/>
            <a:r>
              <a:rPr lang="ja-JP" altLang="en-US" noProof="0" smtClean="0"/>
              <a:t>第 </a:t>
            </a:r>
            <a:r>
              <a:rPr lang="en-US" altLang="ja-JP" noProof="0" smtClean="0"/>
              <a:t>3 </a:t>
            </a:r>
            <a:r>
              <a:rPr lang="ja-JP" altLang="en-US" noProof="0" smtClean="0"/>
              <a:t>レベル</a:t>
            </a:r>
          </a:p>
          <a:p>
            <a:pPr lvl="3" rtl="0"/>
            <a:r>
              <a:rPr lang="ja-JP" altLang="en-US" noProof="0" smtClean="0"/>
              <a:t>第 </a:t>
            </a:r>
            <a:r>
              <a:rPr lang="en-US" altLang="ja-JP" noProof="0" smtClean="0"/>
              <a:t>4 </a:t>
            </a:r>
            <a:r>
              <a:rPr lang="ja-JP" altLang="en-US" noProof="0" smtClean="0"/>
              <a:t>レベル</a:t>
            </a:r>
          </a:p>
          <a:p>
            <a:pPr lvl="4" rtl="0"/>
            <a:r>
              <a:rPr lang="ja-JP" altLang="en-US" noProof="0" smtClean="0"/>
              <a:t>第 </a:t>
            </a:r>
            <a:r>
              <a:rPr lang="en-US" altLang="ja-JP" noProof="0" smtClean="0"/>
              <a:t>5 </a:t>
            </a:r>
            <a:r>
              <a:rPr lang="ja-JP" altLang="en-US" noProof="0" smtClean="0"/>
              <a:t>レベル</a:t>
            </a:r>
            <a:endParaRPr lang="ja-JP" altLang="en-US" noProof="0" dirty="0"/>
          </a:p>
        </p:txBody>
      </p:sp>
      <p:sp>
        <p:nvSpPr>
          <p:cNvPr id="5" name="フッター プレースホルダー 4">
            <a:extLst>
              <a:ext uri="{FF2B5EF4-FFF2-40B4-BE49-F238E27FC236}">
                <a16:creationId xmlns:a16="http://schemas.microsoft.com/office/drawing/2014/main" id="{3C128E13-F6CA-9A4F-A3DD-2CEB2ED95E28}"/>
              </a:ext>
            </a:extLst>
          </p:cNvPr>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r>
              <a:rPr lang="ja-JP" altLang="en-US" dirty="0" smtClean="0"/>
              <a:t>フッターを追加</a:t>
            </a:r>
            <a:endParaRPr lang="ja-JP" altLang="en-US" dirty="0"/>
          </a:p>
        </p:txBody>
      </p:sp>
    </p:spTree>
    <p:extLst>
      <p:ext uri="{BB962C8B-B14F-4D97-AF65-F5344CB8AC3E}">
        <p14:creationId xmlns:p14="http://schemas.microsoft.com/office/powerpoint/2010/main" val="61417676"/>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66BF98B-2743-4B47-AE32-9926CC2BF549}"/>
              </a:ext>
            </a:extLst>
          </p:cNvPr>
          <p:cNvSpPr>
            <a:spLocks noGrp="1"/>
          </p:cNvSpPr>
          <p:nvPr>
            <p:ph type="title"/>
          </p:nvPr>
        </p:nvSpPr>
        <p:spPr>
          <a:xfrm>
            <a:off x="839788" y="365125"/>
            <a:ext cx="10515600" cy="1325563"/>
          </a:xfrm>
        </p:spPr>
        <p:txBody>
          <a:bodyPr rtlCol="0"/>
          <a:lstStyle>
            <a:lvl1pPr>
              <a:defRPr>
                <a:solidFill>
                  <a:schemeClr val="tx2"/>
                </a:solidFill>
                <a:latin typeface="Meiryo UI" panose="020B0604030504040204" pitchFamily="50" charset="-128"/>
                <a:ea typeface="Meiryo UI" panose="020B0604030504040204" pitchFamily="50" charset="-128"/>
              </a:defRPr>
            </a:lvl1pPr>
          </a:lstStyle>
          <a:p>
            <a:pPr rtl="0"/>
            <a:r>
              <a:rPr lang="ja-JP" altLang="en-US" noProof="0" smtClean="0"/>
              <a:t>マスター タイトルの書式設定</a:t>
            </a:r>
            <a:endParaRPr lang="ja-JP" altLang="en-US" noProof="0" dirty="0"/>
          </a:p>
        </p:txBody>
      </p:sp>
      <p:sp>
        <p:nvSpPr>
          <p:cNvPr id="3" name="テキスト プレースホルダー 2">
            <a:extLst>
              <a:ext uri="{FF2B5EF4-FFF2-40B4-BE49-F238E27FC236}">
                <a16:creationId xmlns:a16="http://schemas.microsoft.com/office/drawing/2014/main" id="{19F824E8-8F6B-3D44-A59E-3179A03A787F}"/>
              </a:ext>
            </a:extLst>
          </p:cNvPr>
          <p:cNvSpPr>
            <a:spLocks noGrp="1"/>
          </p:cNvSpPr>
          <p:nvPr>
            <p:ph type="body" idx="1"/>
          </p:nvPr>
        </p:nvSpPr>
        <p:spPr>
          <a:xfrm>
            <a:off x="839788" y="1681163"/>
            <a:ext cx="5157787" cy="823912"/>
          </a:xfrm>
        </p:spPr>
        <p:txBody>
          <a:bodyPr rtlCol="0" anchor="b"/>
          <a:lstStyle>
            <a:lvl1pPr marL="0" indent="0">
              <a:buNone/>
              <a:defRPr sz="2400" b="1">
                <a:solidFill>
                  <a:schemeClr val="tx2"/>
                </a:solidFill>
                <a:latin typeface="Meiryo UI" panose="020B0604030504040204" pitchFamily="50" charset="-128"/>
                <a:ea typeface="Meiryo UI" panose="020B0604030504040204" pitchFamily="50"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ja-JP" altLang="en-US" noProof="0" smtClean="0"/>
              <a:t>マスター テキストの書式設定</a:t>
            </a:r>
          </a:p>
        </p:txBody>
      </p:sp>
      <p:sp>
        <p:nvSpPr>
          <p:cNvPr id="4" name="コンテンツ プレースホルダー 3">
            <a:extLst>
              <a:ext uri="{FF2B5EF4-FFF2-40B4-BE49-F238E27FC236}">
                <a16:creationId xmlns:a16="http://schemas.microsoft.com/office/drawing/2014/main" id="{AC6908B9-8BB9-5247-A9CC-EADBF62AB670}"/>
              </a:ext>
            </a:extLst>
          </p:cNvPr>
          <p:cNvSpPr>
            <a:spLocks noGrp="1"/>
          </p:cNvSpPr>
          <p:nvPr>
            <p:ph sz="half" idx="2"/>
          </p:nvPr>
        </p:nvSpPr>
        <p:spPr>
          <a:xfrm>
            <a:off x="839788" y="2505075"/>
            <a:ext cx="5157787" cy="3684588"/>
          </a:xfrm>
        </p:spPr>
        <p:txBody>
          <a:bodyPr rtlCol="0"/>
          <a:lstStyle>
            <a:lvl1pPr>
              <a:defRPr>
                <a:solidFill>
                  <a:schemeClr val="tx2"/>
                </a:solidFill>
                <a:latin typeface="Meiryo UI" panose="020B0604030504040204" pitchFamily="50" charset="-128"/>
                <a:ea typeface="Meiryo UI" panose="020B0604030504040204" pitchFamily="50" charset="-128"/>
              </a:defRPr>
            </a:lvl1pPr>
            <a:lvl2pPr>
              <a:defRPr>
                <a:solidFill>
                  <a:schemeClr val="tx2"/>
                </a:solidFill>
                <a:latin typeface="Meiryo UI" panose="020B0604030504040204" pitchFamily="50" charset="-128"/>
                <a:ea typeface="Meiryo UI" panose="020B0604030504040204" pitchFamily="50" charset="-128"/>
              </a:defRPr>
            </a:lvl2pPr>
            <a:lvl3pPr>
              <a:defRPr>
                <a:solidFill>
                  <a:schemeClr val="tx2"/>
                </a:solidFill>
                <a:latin typeface="Meiryo UI" panose="020B0604030504040204" pitchFamily="50" charset="-128"/>
                <a:ea typeface="Meiryo UI" panose="020B0604030504040204" pitchFamily="50" charset="-128"/>
              </a:defRPr>
            </a:lvl3pPr>
            <a:lvl4pPr>
              <a:defRPr>
                <a:solidFill>
                  <a:schemeClr val="tx2"/>
                </a:solidFill>
                <a:latin typeface="Meiryo UI" panose="020B0604030504040204" pitchFamily="50" charset="-128"/>
                <a:ea typeface="Meiryo UI" panose="020B0604030504040204" pitchFamily="50" charset="-128"/>
              </a:defRPr>
            </a:lvl4pPr>
            <a:lvl5pPr>
              <a:defRPr>
                <a:solidFill>
                  <a:schemeClr val="tx2"/>
                </a:solidFill>
                <a:latin typeface="Meiryo UI" panose="020B0604030504040204" pitchFamily="50" charset="-128"/>
                <a:ea typeface="Meiryo UI" panose="020B0604030504040204" pitchFamily="50" charset="-128"/>
              </a:defRPr>
            </a:lvl5pPr>
          </a:lstStyle>
          <a:p>
            <a:pPr lvl="0" rtl="0"/>
            <a:r>
              <a:rPr lang="ja-JP" altLang="en-US" noProof="0" smtClean="0"/>
              <a:t>マスター テキストの書式設定</a:t>
            </a:r>
          </a:p>
          <a:p>
            <a:pPr lvl="1" rtl="0"/>
            <a:r>
              <a:rPr lang="ja-JP" altLang="en-US" noProof="0" smtClean="0"/>
              <a:t>第 </a:t>
            </a:r>
            <a:r>
              <a:rPr lang="en-US" altLang="ja-JP" noProof="0" smtClean="0"/>
              <a:t>2 </a:t>
            </a:r>
            <a:r>
              <a:rPr lang="ja-JP" altLang="en-US" noProof="0" smtClean="0"/>
              <a:t>レベル</a:t>
            </a:r>
          </a:p>
          <a:p>
            <a:pPr lvl="2" rtl="0"/>
            <a:r>
              <a:rPr lang="ja-JP" altLang="en-US" noProof="0" smtClean="0"/>
              <a:t>第 </a:t>
            </a:r>
            <a:r>
              <a:rPr lang="en-US" altLang="ja-JP" noProof="0" smtClean="0"/>
              <a:t>3 </a:t>
            </a:r>
            <a:r>
              <a:rPr lang="ja-JP" altLang="en-US" noProof="0" smtClean="0"/>
              <a:t>レベル</a:t>
            </a:r>
          </a:p>
          <a:p>
            <a:pPr lvl="3" rtl="0"/>
            <a:r>
              <a:rPr lang="ja-JP" altLang="en-US" noProof="0" smtClean="0"/>
              <a:t>第 </a:t>
            </a:r>
            <a:r>
              <a:rPr lang="en-US" altLang="ja-JP" noProof="0" smtClean="0"/>
              <a:t>4 </a:t>
            </a:r>
            <a:r>
              <a:rPr lang="ja-JP" altLang="en-US" noProof="0" smtClean="0"/>
              <a:t>レベル</a:t>
            </a:r>
          </a:p>
          <a:p>
            <a:pPr lvl="4" rtl="0"/>
            <a:r>
              <a:rPr lang="ja-JP" altLang="en-US" noProof="0" smtClean="0"/>
              <a:t>第 </a:t>
            </a:r>
            <a:r>
              <a:rPr lang="en-US" altLang="ja-JP" noProof="0" smtClean="0"/>
              <a:t>5 </a:t>
            </a:r>
            <a:r>
              <a:rPr lang="ja-JP" altLang="en-US" noProof="0" smtClean="0"/>
              <a:t>レベル</a:t>
            </a:r>
            <a:endParaRPr lang="ja-JP" altLang="en-US" noProof="0" dirty="0"/>
          </a:p>
        </p:txBody>
      </p:sp>
      <p:sp>
        <p:nvSpPr>
          <p:cNvPr id="5" name="テキスト プレースホルダー 4">
            <a:extLst>
              <a:ext uri="{FF2B5EF4-FFF2-40B4-BE49-F238E27FC236}">
                <a16:creationId xmlns:a16="http://schemas.microsoft.com/office/drawing/2014/main" id="{F17E1808-3255-6342-8F11-708C178C6864}"/>
              </a:ext>
            </a:extLst>
          </p:cNvPr>
          <p:cNvSpPr>
            <a:spLocks noGrp="1"/>
          </p:cNvSpPr>
          <p:nvPr>
            <p:ph type="body" sz="quarter" idx="3"/>
          </p:nvPr>
        </p:nvSpPr>
        <p:spPr>
          <a:xfrm>
            <a:off x="6172200" y="1681163"/>
            <a:ext cx="5183188" cy="823912"/>
          </a:xfrm>
        </p:spPr>
        <p:txBody>
          <a:bodyPr rtlCol="0" anchor="b"/>
          <a:lstStyle>
            <a:lvl1pPr marL="0" indent="0">
              <a:buNone/>
              <a:defRPr sz="2400" b="1">
                <a:solidFill>
                  <a:schemeClr val="tx2"/>
                </a:solidFill>
                <a:latin typeface="Meiryo UI" panose="020B0604030504040204" pitchFamily="50" charset="-128"/>
                <a:ea typeface="Meiryo UI" panose="020B0604030504040204" pitchFamily="50"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ja-JP" altLang="en-US" noProof="0" smtClean="0"/>
              <a:t>マスター テキストの書式設定</a:t>
            </a:r>
          </a:p>
        </p:txBody>
      </p:sp>
      <p:sp>
        <p:nvSpPr>
          <p:cNvPr id="6" name="コンテンツ プレースホルダー 5">
            <a:extLst>
              <a:ext uri="{FF2B5EF4-FFF2-40B4-BE49-F238E27FC236}">
                <a16:creationId xmlns:a16="http://schemas.microsoft.com/office/drawing/2014/main" id="{A5572680-8F07-DD43-A1EC-F836900FFE13}"/>
              </a:ext>
            </a:extLst>
          </p:cNvPr>
          <p:cNvSpPr>
            <a:spLocks noGrp="1"/>
          </p:cNvSpPr>
          <p:nvPr>
            <p:ph sz="quarter" idx="4"/>
          </p:nvPr>
        </p:nvSpPr>
        <p:spPr>
          <a:xfrm>
            <a:off x="6172200" y="2505075"/>
            <a:ext cx="5183188" cy="3684588"/>
          </a:xfrm>
        </p:spPr>
        <p:txBody>
          <a:bodyPr rtlCol="0"/>
          <a:lstStyle>
            <a:lvl1pPr>
              <a:defRPr>
                <a:solidFill>
                  <a:schemeClr val="tx2"/>
                </a:solidFill>
                <a:latin typeface="Meiryo UI" panose="020B0604030504040204" pitchFamily="50" charset="-128"/>
                <a:ea typeface="Meiryo UI" panose="020B0604030504040204" pitchFamily="50" charset="-128"/>
              </a:defRPr>
            </a:lvl1pPr>
            <a:lvl2pPr>
              <a:defRPr>
                <a:solidFill>
                  <a:schemeClr val="tx2"/>
                </a:solidFill>
                <a:latin typeface="Meiryo UI" panose="020B0604030504040204" pitchFamily="50" charset="-128"/>
                <a:ea typeface="Meiryo UI" panose="020B0604030504040204" pitchFamily="50" charset="-128"/>
              </a:defRPr>
            </a:lvl2pPr>
            <a:lvl3pPr>
              <a:defRPr>
                <a:solidFill>
                  <a:schemeClr val="tx2"/>
                </a:solidFill>
                <a:latin typeface="Meiryo UI" panose="020B0604030504040204" pitchFamily="50" charset="-128"/>
                <a:ea typeface="Meiryo UI" panose="020B0604030504040204" pitchFamily="50" charset="-128"/>
              </a:defRPr>
            </a:lvl3pPr>
            <a:lvl4pPr>
              <a:defRPr>
                <a:solidFill>
                  <a:schemeClr val="tx2"/>
                </a:solidFill>
                <a:latin typeface="Meiryo UI" panose="020B0604030504040204" pitchFamily="50" charset="-128"/>
                <a:ea typeface="Meiryo UI" panose="020B0604030504040204" pitchFamily="50" charset="-128"/>
              </a:defRPr>
            </a:lvl4pPr>
            <a:lvl5pPr>
              <a:defRPr>
                <a:solidFill>
                  <a:schemeClr val="tx2"/>
                </a:solidFill>
                <a:latin typeface="Meiryo UI" panose="020B0604030504040204" pitchFamily="50" charset="-128"/>
                <a:ea typeface="Meiryo UI" panose="020B0604030504040204" pitchFamily="50" charset="-128"/>
              </a:defRPr>
            </a:lvl5pPr>
          </a:lstStyle>
          <a:p>
            <a:pPr lvl="0" rtl="0"/>
            <a:r>
              <a:rPr lang="ja-JP" altLang="en-US" noProof="0" smtClean="0"/>
              <a:t>マスター テキストの書式設定</a:t>
            </a:r>
          </a:p>
          <a:p>
            <a:pPr lvl="1" rtl="0"/>
            <a:r>
              <a:rPr lang="ja-JP" altLang="en-US" noProof="0" smtClean="0"/>
              <a:t>第 </a:t>
            </a:r>
            <a:r>
              <a:rPr lang="en-US" altLang="ja-JP" noProof="0" smtClean="0"/>
              <a:t>2 </a:t>
            </a:r>
            <a:r>
              <a:rPr lang="ja-JP" altLang="en-US" noProof="0" smtClean="0"/>
              <a:t>レベル</a:t>
            </a:r>
          </a:p>
          <a:p>
            <a:pPr lvl="2" rtl="0"/>
            <a:r>
              <a:rPr lang="ja-JP" altLang="en-US" noProof="0" smtClean="0"/>
              <a:t>第 </a:t>
            </a:r>
            <a:r>
              <a:rPr lang="en-US" altLang="ja-JP" noProof="0" smtClean="0"/>
              <a:t>3 </a:t>
            </a:r>
            <a:r>
              <a:rPr lang="ja-JP" altLang="en-US" noProof="0" smtClean="0"/>
              <a:t>レベル</a:t>
            </a:r>
          </a:p>
          <a:p>
            <a:pPr lvl="3" rtl="0"/>
            <a:r>
              <a:rPr lang="ja-JP" altLang="en-US" noProof="0" smtClean="0"/>
              <a:t>第 </a:t>
            </a:r>
            <a:r>
              <a:rPr lang="en-US" altLang="ja-JP" noProof="0" smtClean="0"/>
              <a:t>4 </a:t>
            </a:r>
            <a:r>
              <a:rPr lang="ja-JP" altLang="en-US" noProof="0" smtClean="0"/>
              <a:t>レベル</a:t>
            </a:r>
          </a:p>
          <a:p>
            <a:pPr lvl="4" rtl="0"/>
            <a:r>
              <a:rPr lang="ja-JP" altLang="en-US" noProof="0" smtClean="0"/>
              <a:t>第 </a:t>
            </a:r>
            <a:r>
              <a:rPr lang="en-US" altLang="ja-JP" noProof="0" smtClean="0"/>
              <a:t>5 </a:t>
            </a:r>
            <a:r>
              <a:rPr lang="ja-JP" altLang="en-US" noProof="0" smtClean="0"/>
              <a:t>レベル</a:t>
            </a:r>
            <a:endParaRPr lang="ja-JP" altLang="en-US" noProof="0" dirty="0"/>
          </a:p>
        </p:txBody>
      </p:sp>
      <p:sp>
        <p:nvSpPr>
          <p:cNvPr id="8" name="フッター プレースホルダー 7">
            <a:extLst>
              <a:ext uri="{FF2B5EF4-FFF2-40B4-BE49-F238E27FC236}">
                <a16:creationId xmlns:a16="http://schemas.microsoft.com/office/drawing/2014/main" id="{102532F2-B96C-DE47-9F25-34728C00D913}"/>
              </a:ext>
            </a:extLst>
          </p:cNvPr>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r>
              <a:rPr lang="ja-JP" altLang="en-US" noProof="0" dirty="0" smtClean="0"/>
              <a:t>フッターを追加</a:t>
            </a:r>
            <a:endParaRPr lang="ja-JP" altLang="en-US" noProof="0" dirty="0"/>
          </a:p>
        </p:txBody>
      </p:sp>
    </p:spTree>
    <p:extLst>
      <p:ext uri="{BB962C8B-B14F-4D97-AF65-F5344CB8AC3E}">
        <p14:creationId xmlns:p14="http://schemas.microsoft.com/office/powerpoint/2010/main" val="325776526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66BF98B-2743-4B47-AE32-9926CC2BF549}"/>
              </a:ext>
            </a:extLst>
          </p:cNvPr>
          <p:cNvSpPr>
            <a:spLocks noGrp="1"/>
          </p:cNvSpPr>
          <p:nvPr>
            <p:ph type="title"/>
          </p:nvPr>
        </p:nvSpPr>
        <p:spPr>
          <a:xfrm>
            <a:off x="839788" y="365125"/>
            <a:ext cx="10515600" cy="1325563"/>
          </a:xfrm>
        </p:spPr>
        <p:txBody>
          <a:bodyPr rtlCol="0"/>
          <a:lstStyle>
            <a:lvl1pPr>
              <a:defRPr>
                <a:solidFill>
                  <a:schemeClr val="tx2"/>
                </a:solidFill>
                <a:latin typeface="Meiryo UI" panose="020B0604030504040204" pitchFamily="50" charset="-128"/>
                <a:ea typeface="Meiryo UI" panose="020B0604030504040204" pitchFamily="50" charset="-128"/>
              </a:defRPr>
            </a:lvl1pPr>
          </a:lstStyle>
          <a:p>
            <a:pPr rtl="0"/>
            <a:r>
              <a:rPr lang="ja-JP" altLang="en-US" noProof="0" smtClean="0"/>
              <a:t>マスター タイトルの書式設定</a:t>
            </a:r>
            <a:endParaRPr lang="ja-JP" altLang="en-US" noProof="0" dirty="0"/>
          </a:p>
        </p:txBody>
      </p:sp>
      <p:sp>
        <p:nvSpPr>
          <p:cNvPr id="4" name="コンテンツ プレースホルダー 3">
            <a:extLst>
              <a:ext uri="{FF2B5EF4-FFF2-40B4-BE49-F238E27FC236}">
                <a16:creationId xmlns:a16="http://schemas.microsoft.com/office/drawing/2014/main" id="{AC6908B9-8BB9-5247-A9CC-EADBF62AB670}"/>
              </a:ext>
            </a:extLst>
          </p:cNvPr>
          <p:cNvSpPr>
            <a:spLocks noGrp="1"/>
          </p:cNvSpPr>
          <p:nvPr>
            <p:ph sz="half" idx="2"/>
          </p:nvPr>
        </p:nvSpPr>
        <p:spPr>
          <a:xfrm>
            <a:off x="839788" y="1885361"/>
            <a:ext cx="5157787" cy="4304302"/>
          </a:xfrm>
        </p:spPr>
        <p:txBody>
          <a:bodyPr rtlCol="0"/>
          <a:lstStyle>
            <a:lvl1pPr>
              <a:defRPr>
                <a:solidFill>
                  <a:schemeClr val="tx2"/>
                </a:solidFill>
                <a:latin typeface="Meiryo UI" panose="020B0604030504040204" pitchFamily="50" charset="-128"/>
                <a:ea typeface="Meiryo UI" panose="020B0604030504040204" pitchFamily="50" charset="-128"/>
              </a:defRPr>
            </a:lvl1pPr>
            <a:lvl2pPr>
              <a:defRPr>
                <a:solidFill>
                  <a:schemeClr val="tx2"/>
                </a:solidFill>
                <a:latin typeface="Meiryo UI" panose="020B0604030504040204" pitchFamily="50" charset="-128"/>
                <a:ea typeface="Meiryo UI" panose="020B0604030504040204" pitchFamily="50" charset="-128"/>
              </a:defRPr>
            </a:lvl2pPr>
            <a:lvl3pPr>
              <a:defRPr>
                <a:solidFill>
                  <a:schemeClr val="tx2"/>
                </a:solidFill>
                <a:latin typeface="Meiryo UI" panose="020B0604030504040204" pitchFamily="50" charset="-128"/>
                <a:ea typeface="Meiryo UI" panose="020B0604030504040204" pitchFamily="50" charset="-128"/>
              </a:defRPr>
            </a:lvl3pPr>
            <a:lvl4pPr>
              <a:defRPr>
                <a:solidFill>
                  <a:schemeClr val="tx2"/>
                </a:solidFill>
                <a:latin typeface="Meiryo UI" panose="020B0604030504040204" pitchFamily="50" charset="-128"/>
                <a:ea typeface="Meiryo UI" panose="020B0604030504040204" pitchFamily="50" charset="-128"/>
              </a:defRPr>
            </a:lvl4pPr>
            <a:lvl5pPr>
              <a:defRPr>
                <a:solidFill>
                  <a:schemeClr val="tx2"/>
                </a:solidFill>
                <a:latin typeface="Meiryo UI" panose="020B0604030504040204" pitchFamily="50" charset="-128"/>
                <a:ea typeface="Meiryo UI" panose="020B0604030504040204" pitchFamily="50" charset="-128"/>
              </a:defRPr>
            </a:lvl5pPr>
          </a:lstStyle>
          <a:p>
            <a:pPr lvl="0" rtl="0"/>
            <a:r>
              <a:rPr lang="ja-JP" altLang="en-US" noProof="0" smtClean="0"/>
              <a:t>マスター テキストの書式設定</a:t>
            </a:r>
          </a:p>
          <a:p>
            <a:pPr lvl="1" rtl="0"/>
            <a:r>
              <a:rPr lang="ja-JP" altLang="en-US" noProof="0" smtClean="0"/>
              <a:t>第 </a:t>
            </a:r>
            <a:r>
              <a:rPr lang="en-US" altLang="ja-JP" noProof="0" smtClean="0"/>
              <a:t>2 </a:t>
            </a:r>
            <a:r>
              <a:rPr lang="ja-JP" altLang="en-US" noProof="0" smtClean="0"/>
              <a:t>レベル</a:t>
            </a:r>
          </a:p>
          <a:p>
            <a:pPr lvl="2" rtl="0"/>
            <a:r>
              <a:rPr lang="ja-JP" altLang="en-US" noProof="0" smtClean="0"/>
              <a:t>第 </a:t>
            </a:r>
            <a:r>
              <a:rPr lang="en-US" altLang="ja-JP" noProof="0" smtClean="0"/>
              <a:t>3 </a:t>
            </a:r>
            <a:r>
              <a:rPr lang="ja-JP" altLang="en-US" noProof="0" smtClean="0"/>
              <a:t>レベル</a:t>
            </a:r>
          </a:p>
          <a:p>
            <a:pPr lvl="3" rtl="0"/>
            <a:r>
              <a:rPr lang="ja-JP" altLang="en-US" noProof="0" smtClean="0"/>
              <a:t>第 </a:t>
            </a:r>
            <a:r>
              <a:rPr lang="en-US" altLang="ja-JP" noProof="0" smtClean="0"/>
              <a:t>4 </a:t>
            </a:r>
            <a:r>
              <a:rPr lang="ja-JP" altLang="en-US" noProof="0" smtClean="0"/>
              <a:t>レベル</a:t>
            </a:r>
          </a:p>
          <a:p>
            <a:pPr lvl="4" rtl="0"/>
            <a:r>
              <a:rPr lang="ja-JP" altLang="en-US" noProof="0" smtClean="0"/>
              <a:t>第 </a:t>
            </a:r>
            <a:r>
              <a:rPr lang="en-US" altLang="ja-JP" noProof="0" smtClean="0"/>
              <a:t>5 </a:t>
            </a:r>
            <a:r>
              <a:rPr lang="ja-JP" altLang="en-US" noProof="0" smtClean="0"/>
              <a:t>レベル</a:t>
            </a:r>
            <a:endParaRPr lang="ja-JP" altLang="en-US" noProof="0" dirty="0"/>
          </a:p>
        </p:txBody>
      </p:sp>
      <p:sp>
        <p:nvSpPr>
          <p:cNvPr id="6" name="コンテンツ プレースホルダー 5">
            <a:extLst>
              <a:ext uri="{FF2B5EF4-FFF2-40B4-BE49-F238E27FC236}">
                <a16:creationId xmlns:a16="http://schemas.microsoft.com/office/drawing/2014/main" id="{A5572680-8F07-DD43-A1EC-F836900FFE13}"/>
              </a:ext>
            </a:extLst>
          </p:cNvPr>
          <p:cNvSpPr>
            <a:spLocks noGrp="1"/>
          </p:cNvSpPr>
          <p:nvPr>
            <p:ph sz="quarter" idx="4"/>
          </p:nvPr>
        </p:nvSpPr>
        <p:spPr>
          <a:xfrm>
            <a:off x="6172200" y="1885361"/>
            <a:ext cx="5183188" cy="4304302"/>
          </a:xfrm>
        </p:spPr>
        <p:txBody>
          <a:bodyPr rtlCol="0"/>
          <a:lstStyle>
            <a:lvl1pPr>
              <a:defRPr>
                <a:solidFill>
                  <a:schemeClr val="tx2"/>
                </a:solidFill>
                <a:latin typeface="Meiryo UI" panose="020B0604030504040204" pitchFamily="50" charset="-128"/>
                <a:ea typeface="Meiryo UI" panose="020B0604030504040204" pitchFamily="50" charset="-128"/>
              </a:defRPr>
            </a:lvl1pPr>
            <a:lvl2pPr>
              <a:defRPr>
                <a:solidFill>
                  <a:schemeClr val="tx2"/>
                </a:solidFill>
                <a:latin typeface="Meiryo UI" panose="020B0604030504040204" pitchFamily="50" charset="-128"/>
                <a:ea typeface="Meiryo UI" panose="020B0604030504040204" pitchFamily="50" charset="-128"/>
              </a:defRPr>
            </a:lvl2pPr>
            <a:lvl3pPr>
              <a:defRPr>
                <a:solidFill>
                  <a:schemeClr val="tx2"/>
                </a:solidFill>
                <a:latin typeface="Meiryo UI" panose="020B0604030504040204" pitchFamily="50" charset="-128"/>
                <a:ea typeface="Meiryo UI" panose="020B0604030504040204" pitchFamily="50" charset="-128"/>
              </a:defRPr>
            </a:lvl3pPr>
            <a:lvl4pPr>
              <a:defRPr>
                <a:solidFill>
                  <a:schemeClr val="tx2"/>
                </a:solidFill>
                <a:latin typeface="Meiryo UI" panose="020B0604030504040204" pitchFamily="50" charset="-128"/>
                <a:ea typeface="Meiryo UI" panose="020B0604030504040204" pitchFamily="50" charset="-128"/>
              </a:defRPr>
            </a:lvl4pPr>
            <a:lvl5pPr>
              <a:defRPr>
                <a:solidFill>
                  <a:schemeClr val="tx2"/>
                </a:solidFill>
                <a:latin typeface="Meiryo UI" panose="020B0604030504040204" pitchFamily="50" charset="-128"/>
                <a:ea typeface="Meiryo UI" panose="020B0604030504040204" pitchFamily="50" charset="-128"/>
              </a:defRPr>
            </a:lvl5pPr>
          </a:lstStyle>
          <a:p>
            <a:pPr lvl="0" rtl="0"/>
            <a:r>
              <a:rPr lang="ja-JP" altLang="en-US" noProof="0" smtClean="0"/>
              <a:t>マスター テキストの書式設定</a:t>
            </a:r>
          </a:p>
          <a:p>
            <a:pPr lvl="1" rtl="0"/>
            <a:r>
              <a:rPr lang="ja-JP" altLang="en-US" noProof="0" smtClean="0"/>
              <a:t>第 </a:t>
            </a:r>
            <a:r>
              <a:rPr lang="en-US" altLang="ja-JP" noProof="0" smtClean="0"/>
              <a:t>2 </a:t>
            </a:r>
            <a:r>
              <a:rPr lang="ja-JP" altLang="en-US" noProof="0" smtClean="0"/>
              <a:t>レベル</a:t>
            </a:r>
          </a:p>
          <a:p>
            <a:pPr lvl="2" rtl="0"/>
            <a:r>
              <a:rPr lang="ja-JP" altLang="en-US" noProof="0" smtClean="0"/>
              <a:t>第 </a:t>
            </a:r>
            <a:r>
              <a:rPr lang="en-US" altLang="ja-JP" noProof="0" smtClean="0"/>
              <a:t>3 </a:t>
            </a:r>
            <a:r>
              <a:rPr lang="ja-JP" altLang="en-US" noProof="0" smtClean="0"/>
              <a:t>レベル</a:t>
            </a:r>
          </a:p>
          <a:p>
            <a:pPr lvl="3" rtl="0"/>
            <a:r>
              <a:rPr lang="ja-JP" altLang="en-US" noProof="0" smtClean="0"/>
              <a:t>第 </a:t>
            </a:r>
            <a:r>
              <a:rPr lang="en-US" altLang="ja-JP" noProof="0" smtClean="0"/>
              <a:t>4 </a:t>
            </a:r>
            <a:r>
              <a:rPr lang="ja-JP" altLang="en-US" noProof="0" smtClean="0"/>
              <a:t>レベル</a:t>
            </a:r>
          </a:p>
          <a:p>
            <a:pPr lvl="4" rtl="0"/>
            <a:r>
              <a:rPr lang="ja-JP" altLang="en-US" noProof="0" smtClean="0"/>
              <a:t>第 </a:t>
            </a:r>
            <a:r>
              <a:rPr lang="en-US" altLang="ja-JP" noProof="0" smtClean="0"/>
              <a:t>5 </a:t>
            </a:r>
            <a:r>
              <a:rPr lang="ja-JP" altLang="en-US" noProof="0" smtClean="0"/>
              <a:t>レベル</a:t>
            </a:r>
            <a:endParaRPr lang="ja-JP" altLang="en-US" noProof="0" dirty="0"/>
          </a:p>
        </p:txBody>
      </p:sp>
      <p:sp>
        <p:nvSpPr>
          <p:cNvPr id="8" name="フッター プレースホルダー 7">
            <a:extLst>
              <a:ext uri="{FF2B5EF4-FFF2-40B4-BE49-F238E27FC236}">
                <a16:creationId xmlns:a16="http://schemas.microsoft.com/office/drawing/2014/main" id="{102532F2-B96C-DE47-9F25-34728C00D913}"/>
              </a:ext>
            </a:extLst>
          </p:cNvPr>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r>
              <a:rPr lang="ja-JP" altLang="en-US" dirty="0" smtClean="0"/>
              <a:t>フッターを追加</a:t>
            </a:r>
            <a:endParaRPr lang="ja-JP" altLang="en-US" dirty="0"/>
          </a:p>
        </p:txBody>
      </p:sp>
    </p:spTree>
    <p:extLst>
      <p:ext uri="{BB962C8B-B14F-4D97-AF65-F5344CB8AC3E}">
        <p14:creationId xmlns:p14="http://schemas.microsoft.com/office/powerpoint/2010/main" val="4138893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E1F0FA98-2EE8-734A-95BB-A4637DCAD5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ja-JP" altLang="en-US" noProof="0" dirty="0"/>
              <a:t>マスター タイトルの書式設定</a:t>
            </a:r>
          </a:p>
        </p:txBody>
      </p:sp>
      <p:sp>
        <p:nvSpPr>
          <p:cNvPr id="3" name="テキスト プレースホルダー 2">
            <a:extLst>
              <a:ext uri="{FF2B5EF4-FFF2-40B4-BE49-F238E27FC236}">
                <a16:creationId xmlns:a16="http://schemas.microsoft.com/office/drawing/2014/main" id="{E655A45B-F495-F641-AA7A-36292C3CC9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ja-JP" altLang="en-US" noProof="0" dirty="0"/>
              <a:t>マスター テキストの書式設定</a:t>
            </a:r>
          </a:p>
          <a:p>
            <a:pPr lvl="1" rtl="0"/>
            <a:r>
              <a:rPr lang="ja-JP" altLang="en-US" noProof="0" dirty="0"/>
              <a:t>第 </a:t>
            </a:r>
            <a:r>
              <a:rPr lang="en-US" altLang="ja-JP" noProof="0" dirty="0"/>
              <a:t>2 </a:t>
            </a:r>
            <a:r>
              <a:rPr lang="ja-JP" altLang="en-US" noProof="0" dirty="0"/>
              <a:t>レベル</a:t>
            </a:r>
          </a:p>
          <a:p>
            <a:pPr lvl="2" rtl="0"/>
            <a:r>
              <a:rPr lang="ja-JP" altLang="en-US" noProof="0" dirty="0"/>
              <a:t>第 </a:t>
            </a:r>
            <a:r>
              <a:rPr lang="en-US" altLang="ja-JP" noProof="0" dirty="0"/>
              <a:t>3 </a:t>
            </a:r>
            <a:r>
              <a:rPr lang="ja-JP" altLang="en-US" noProof="0" dirty="0"/>
              <a:t>レベル</a:t>
            </a:r>
          </a:p>
          <a:p>
            <a:pPr lvl="3" rtl="0"/>
            <a:r>
              <a:rPr lang="ja-JP" altLang="en-US" noProof="0" dirty="0"/>
              <a:t>第 </a:t>
            </a:r>
            <a:r>
              <a:rPr lang="en-US" altLang="ja-JP" noProof="0" dirty="0"/>
              <a:t>4 </a:t>
            </a:r>
            <a:r>
              <a:rPr lang="ja-JP" altLang="en-US" noProof="0" dirty="0"/>
              <a:t>レベル</a:t>
            </a:r>
          </a:p>
          <a:p>
            <a:pPr lvl="4" rtl="0"/>
            <a:r>
              <a:rPr lang="ja-JP" altLang="en-US" noProof="0" dirty="0"/>
              <a:t>第 </a:t>
            </a:r>
            <a:r>
              <a:rPr lang="en-US" altLang="ja-JP" noProof="0" dirty="0"/>
              <a:t>5 </a:t>
            </a:r>
            <a:r>
              <a:rPr lang="ja-JP" altLang="en-US" noProof="0" dirty="0"/>
              <a:t>レベル</a:t>
            </a:r>
          </a:p>
        </p:txBody>
      </p:sp>
      <p:sp>
        <p:nvSpPr>
          <p:cNvPr id="5" name="フッター プレースホルダー 4">
            <a:extLst>
              <a:ext uri="{FF2B5EF4-FFF2-40B4-BE49-F238E27FC236}">
                <a16:creationId xmlns:a16="http://schemas.microsoft.com/office/drawing/2014/main" id="{89227B26-65C5-5A4B-AAEC-70B3B5201C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Meiryo UI" panose="020B0604030504040204" pitchFamily="50" charset="-128"/>
                <a:ea typeface="Meiryo UI" panose="020B0604030504040204" pitchFamily="50" charset="-128"/>
              </a:defRPr>
            </a:lvl1pPr>
          </a:lstStyle>
          <a:p>
            <a:r>
              <a:rPr lang="ja-JP" altLang="en-US" noProof="0" dirty="0" smtClean="0"/>
              <a:t>フッターを追加</a:t>
            </a:r>
            <a:endParaRPr lang="ja-JP" altLang="en-US" noProof="0" dirty="0"/>
          </a:p>
        </p:txBody>
      </p:sp>
      <p:sp>
        <p:nvSpPr>
          <p:cNvPr id="15" name="図形 61">
            <a:extLst>
              <a:ext uri="{FF2B5EF4-FFF2-40B4-BE49-F238E27FC236}">
                <a16:creationId xmlns:a16="http://schemas.microsoft.com/office/drawing/2014/main" id="{EFA7F577-E691-D948-943E-8D25DFE256F5}"/>
              </a:ext>
            </a:extLst>
          </p:cNvPr>
          <p:cNvSpPr/>
          <p:nvPr userDrawn="1"/>
        </p:nvSpPr>
        <p:spPr>
          <a:xfrm rot="16200000">
            <a:off x="-1100220" y="4350527"/>
            <a:ext cx="3038652" cy="284693"/>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rtlCol="0" anchor="ctr">
            <a:spAutoFit/>
          </a:bodyPr>
          <a:lstStyle/>
          <a:p>
            <a:pPr rtl="0">
              <a:defRPr sz="3000">
                <a:solidFill>
                  <a:srgbClr val="3A3B39"/>
                </a:solidFill>
                <a:latin typeface="Bebas"/>
                <a:ea typeface="Bebas"/>
                <a:cs typeface="Bebas"/>
                <a:sym typeface="Bebas"/>
              </a:defRPr>
            </a:pPr>
            <a:r>
              <a:rPr lang="en-US" altLang="ja-JP" sz="1600" b="1" i="0" spc="0" noProof="0" dirty="0" smtClean="0">
                <a:solidFill>
                  <a:schemeClr val="tx2"/>
                </a:solidFill>
                <a:latin typeface="Meiryo UI" panose="020B0604030504040204" pitchFamily="50" charset="-128"/>
                <a:ea typeface="Meiryo UI" panose="020B0604030504040204" pitchFamily="50" charset="-128"/>
                <a:cs typeface="Gill Sans" panose="020B0502020104020203" pitchFamily="34" charset="-79"/>
              </a:rPr>
              <a:t>Python</a:t>
            </a:r>
            <a:r>
              <a:rPr lang="ja-JP" altLang="en-US" sz="1600" b="1" i="0" spc="0" baseline="0" noProof="0" dirty="0" smtClean="0">
                <a:solidFill>
                  <a:schemeClr val="tx2"/>
                </a:solidFill>
                <a:latin typeface="Meiryo UI" panose="020B0604030504040204" pitchFamily="50" charset="-128"/>
                <a:ea typeface="Meiryo UI" panose="020B0604030504040204" pitchFamily="50" charset="-128"/>
                <a:cs typeface="Gill Sans" panose="020B0502020104020203" pitchFamily="34" charset="-79"/>
              </a:rPr>
              <a:t> </a:t>
            </a:r>
            <a:r>
              <a:rPr lang="en-US" altLang="ja-JP" sz="1600" b="1" i="0" spc="0" baseline="0" noProof="0" dirty="0" smtClean="0">
                <a:solidFill>
                  <a:schemeClr val="tx2"/>
                </a:solidFill>
                <a:latin typeface="Meiryo UI" panose="020B0604030504040204" pitchFamily="50" charset="-128"/>
                <a:ea typeface="Meiryo UI" panose="020B0604030504040204" pitchFamily="50" charset="-128"/>
                <a:cs typeface="Gill Sans" panose="020B0502020104020203" pitchFamily="34" charset="-79"/>
              </a:rPr>
              <a:t>static type checking</a:t>
            </a:r>
            <a:endParaRPr lang="ja-JP" altLang="en-US" sz="1600" b="1" i="0" spc="0" noProof="0" dirty="0">
              <a:solidFill>
                <a:schemeClr val="tx2"/>
              </a:solidFill>
              <a:latin typeface="Meiryo UI" panose="020B0604030504040204" pitchFamily="50" charset="-128"/>
              <a:ea typeface="Meiryo UI" panose="020B0604030504040204" pitchFamily="50" charset="-128"/>
              <a:cs typeface="Gill Sans" panose="020B0502020104020203" pitchFamily="34" charset="-79"/>
            </a:endParaRPr>
          </a:p>
        </p:txBody>
      </p:sp>
      <p:sp>
        <p:nvSpPr>
          <p:cNvPr id="16" name="図形 62">
            <a:extLst>
              <a:ext uri="{FF2B5EF4-FFF2-40B4-BE49-F238E27FC236}">
                <a16:creationId xmlns:a16="http://schemas.microsoft.com/office/drawing/2014/main" id="{2C8F251E-BB08-9D42-8813-D3CD1AE6AF9A}"/>
              </a:ext>
            </a:extLst>
          </p:cNvPr>
          <p:cNvSpPr/>
          <p:nvPr userDrawn="1"/>
        </p:nvSpPr>
        <p:spPr>
          <a:xfrm flipV="1">
            <a:off x="419100" y="798384"/>
            <a:ext cx="1" cy="2188805"/>
          </a:xfrm>
          <a:prstGeom prst="line">
            <a:avLst/>
          </a:prstGeom>
          <a:ln w="38100">
            <a:solidFill>
              <a:schemeClr val="tx2"/>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ja-JP" altLang="en-US" sz="1500" noProof="0" dirty="0">
              <a:latin typeface="Meiryo UI" panose="020B0604030504040204" pitchFamily="50" charset="-128"/>
              <a:ea typeface="Meiryo UI" panose="020B0604030504040204" pitchFamily="50" charset="-128"/>
            </a:endParaRPr>
          </a:p>
        </p:txBody>
      </p:sp>
      <p:sp>
        <p:nvSpPr>
          <p:cNvPr id="17" name="図形 42">
            <a:extLst>
              <a:ext uri="{FF2B5EF4-FFF2-40B4-BE49-F238E27FC236}">
                <a16:creationId xmlns:a16="http://schemas.microsoft.com/office/drawing/2014/main" id="{3890D1E5-941D-C642-A000-669C7923941B}"/>
              </a:ext>
            </a:extLst>
          </p:cNvPr>
          <p:cNvSpPr txBox="1">
            <a:spLocks/>
          </p:cNvSpPr>
          <p:nvPr userDrawn="1"/>
        </p:nvSpPr>
        <p:spPr>
          <a:xfrm>
            <a:off x="158397" y="77222"/>
            <a:ext cx="521406" cy="247651"/>
          </a:xfrm>
          <a:prstGeom prst="rect">
            <a:avLst/>
          </a:prstGeom>
        </p:spPr>
        <p:txBody>
          <a:bodyPr rtlCol="0"/>
          <a:lstStyle>
            <a:defPPr>
              <a:defRPr lang="en-US"/>
            </a:defPPr>
            <a:lvl1pPr marL="0" algn="l" defTabSz="914400" rtl="0" eaLnBrk="1" latinLnBrk="0" hangingPunct="1">
              <a:defRPr sz="1800" kern="1200">
                <a:solidFill>
                  <a:srgbClr val="C1C0BE"/>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86CB4B4D-7CA3-9044-876B-883B54F8677D}" type="slidenum">
              <a:rPr lang="en-US" altLang="ja-JP" sz="1050" noProof="0" smtClean="0">
                <a:solidFill>
                  <a:schemeClr val="tx2"/>
                </a:solidFill>
                <a:latin typeface="Meiryo UI" panose="020B0604030504040204" pitchFamily="50" charset="-128"/>
                <a:ea typeface="Meiryo UI" panose="020B0604030504040204" pitchFamily="50" charset="-128"/>
              </a:rPr>
              <a:pPr algn="ctr"/>
              <a:t>‹#›</a:t>
            </a:fld>
            <a:endParaRPr lang="ja-JP" altLang="en-US" sz="1050" noProof="0" dirty="0">
              <a:solidFill>
                <a:schemeClr val="tx2"/>
              </a:solidFill>
              <a:latin typeface="Meiryo UI" panose="020B0604030504040204" pitchFamily="50" charset="-128"/>
              <a:ea typeface="Meiryo UI" panose="020B0604030504040204" pitchFamily="50" charset="-128"/>
            </a:endParaRPr>
          </a:p>
        </p:txBody>
      </p:sp>
      <p:sp>
        <p:nvSpPr>
          <p:cNvPr id="19" name="図形 61">
            <a:extLst>
              <a:ext uri="{FF2B5EF4-FFF2-40B4-BE49-F238E27FC236}">
                <a16:creationId xmlns:a16="http://schemas.microsoft.com/office/drawing/2014/main" id="{B3E93633-ABFF-9C4A-BBE4-734B074DB938}"/>
              </a:ext>
            </a:extLst>
          </p:cNvPr>
          <p:cNvSpPr/>
          <p:nvPr userDrawn="1"/>
        </p:nvSpPr>
        <p:spPr>
          <a:xfrm>
            <a:off x="129758" y="5998559"/>
            <a:ext cx="426399" cy="715581"/>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rtlCol="0" anchor="ctr">
            <a:spAutoFit/>
          </a:bodyPr>
          <a:lstStyle/>
          <a:p>
            <a:pPr rtl="0">
              <a:defRPr sz="3000">
                <a:solidFill>
                  <a:srgbClr val="3A3B39"/>
                </a:solidFill>
                <a:latin typeface="Bebas"/>
                <a:ea typeface="Bebas"/>
                <a:cs typeface="Bebas"/>
                <a:sym typeface="Bebas"/>
              </a:defRPr>
            </a:pPr>
            <a:r>
              <a:rPr lang="en-US" altLang="ja-JP" sz="4400" b="1" i="0" spc="0" noProof="0" dirty="0" smtClean="0">
                <a:solidFill>
                  <a:schemeClr val="tx2"/>
                </a:solidFill>
                <a:latin typeface="Meiryo UI" panose="020B0604030504040204" pitchFamily="50" charset="-128"/>
                <a:ea typeface="Meiryo UI" panose="020B0604030504040204" pitchFamily="50" charset="-128"/>
                <a:cs typeface="Gill Sans" panose="020B0502020104020203" pitchFamily="34" charset="-79"/>
              </a:rPr>
              <a:t>P</a:t>
            </a:r>
            <a:endParaRPr lang="ja-JP" altLang="en-US" sz="4400" b="1" i="0" spc="0" noProof="0" dirty="0">
              <a:solidFill>
                <a:schemeClr val="tx2"/>
              </a:solidFill>
              <a:latin typeface="Meiryo UI" panose="020B0604030504040204" pitchFamily="50" charset="-128"/>
              <a:ea typeface="Meiryo UI" panose="020B0604030504040204" pitchFamily="50" charset="-128"/>
              <a:cs typeface="Gill Sans" panose="020B0502020104020203" pitchFamily="34" charset="-79"/>
            </a:endParaRPr>
          </a:p>
        </p:txBody>
      </p:sp>
    </p:spTree>
    <p:extLst>
      <p:ext uri="{BB962C8B-B14F-4D97-AF65-F5344CB8AC3E}">
        <p14:creationId xmlns:p14="http://schemas.microsoft.com/office/powerpoint/2010/main" val="4050737061"/>
      </p:ext>
    </p:extLst>
  </p:cSld>
  <p:clrMap bg1="lt1" tx1="dk1" bg2="lt2" tx2="dk2" accent1="accent1" accent2="accent2" accent3="accent3" accent4="accent4" accent5="accent5" accent6="accent6" hlink="hlink" folHlink="folHlink"/>
  <p:sldLayoutIdLst>
    <p:sldLayoutId id="2147483673" r:id="rId1"/>
    <p:sldLayoutId id="2147483651" r:id="rId2"/>
    <p:sldLayoutId id="2147483674" r:id="rId3"/>
    <p:sldLayoutId id="2147483670" r:id="rId4"/>
    <p:sldLayoutId id="2147483669" r:id="rId5"/>
    <p:sldLayoutId id="2147483664" r:id="rId6"/>
    <p:sldLayoutId id="2147483650" r:id="rId7"/>
    <p:sldLayoutId id="2147483653" r:id="rId8"/>
    <p:sldLayoutId id="2147483680" r:id="rId9"/>
    <p:sldLayoutId id="2147483666" r:id="rId10"/>
    <p:sldLayoutId id="2147483678" r:id="rId11"/>
    <p:sldLayoutId id="2147483679" r:id="rId12"/>
    <p:sldLayoutId id="2147483672" r:id="rId13"/>
    <p:sldLayoutId id="2147483683" r:id="rId14"/>
    <p:sldLayoutId id="2147483675" r:id="rId15"/>
    <p:sldLayoutId id="2147483681" r:id="rId16"/>
    <p:sldLayoutId id="2147483682" r:id="rId17"/>
    <p:sldLayoutId id="2147483671" r:id="rId18"/>
    <p:sldLayoutId id="2147483677" r:id="rId19"/>
    <p:sldLayoutId id="2147483676" r:id="rId20"/>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b="1" i="0" kern="1200" spc="-150">
          <a:solidFill>
            <a:schemeClr val="tx2"/>
          </a:solidFill>
          <a:latin typeface="Meiryo UI" panose="020B0604030504040204" pitchFamily="50" charset="-128"/>
          <a:ea typeface="Meiryo UI" panose="020B0604030504040204" pitchFamily="50" charset="-128"/>
          <a:cs typeface="Gill Sans" panose="020B0502020104020203" pitchFamily="34" charset="-79"/>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eiryo UI" panose="020B0604030504040204" pitchFamily="50" charset="-128"/>
          <a:ea typeface="Meiryo UI" panose="020B0604030504040204" pitchFamily="50" charset="-128"/>
          <a:cs typeface="Gill Sans Light" panose="020B0302020104020203"/>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eiryo UI" panose="020B0604030504040204" pitchFamily="50" charset="-128"/>
          <a:ea typeface="Meiryo UI" panose="020B0604030504040204" pitchFamily="50" charset="-128"/>
          <a:cs typeface="Gill Sans Light" panose="020B0302020104020203"/>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eiryo UI" panose="020B0604030504040204" pitchFamily="50" charset="-128"/>
          <a:ea typeface="Meiryo UI" panose="020B0604030504040204" pitchFamily="50" charset="-128"/>
          <a:cs typeface="Gill Sans Light" panose="020B0302020104020203"/>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eiryo UI" panose="020B0604030504040204" pitchFamily="50" charset="-128"/>
          <a:ea typeface="Meiryo UI" panose="020B0604030504040204" pitchFamily="50" charset="-128"/>
          <a:cs typeface="Gill Sans Light" panose="020B0302020104020203"/>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eiryo UI" panose="020B0604030504040204" pitchFamily="50" charset="-128"/>
          <a:ea typeface="Meiryo UI" panose="020B0604030504040204" pitchFamily="50" charset="-128"/>
          <a:cs typeface="Gill Sans Light" panose="020B0302020104020203"/>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28" userDrawn="1">
          <p15:clr>
            <a:srgbClr val="F26B43"/>
          </p15:clr>
        </p15:guide>
        <p15:guide id="2" orient="horz" pos="412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5.xml"/><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5.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5.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17.xml"/><Relationship Id="rId1" Type="http://schemas.openxmlformats.org/officeDocument/2006/relationships/slideLayout" Target="../slideLayouts/slideLayout15.xml"/><Relationship Id="rId6" Type="http://schemas.openxmlformats.org/officeDocument/2006/relationships/image" Target="../media/image14.emf"/><Relationship Id="rId5" Type="http://schemas.openxmlformats.org/officeDocument/2006/relationships/customXml" Target="../ink/ink2.xml"/><Relationship Id="rId4" Type="http://schemas.openxmlformats.org/officeDocument/2006/relationships/image" Target="../media/image13.emf"/></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15.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15.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15.xml"/><Relationship Id="rId5" Type="http://schemas.openxmlformats.org/officeDocument/2006/relationships/image" Target="../media/image25.png"/><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15.xml"/><Relationship Id="rId6" Type="http://schemas.openxmlformats.org/officeDocument/2006/relationships/image" Target="../media/image29.png"/><Relationship Id="rId5" Type="http://schemas.openxmlformats.org/officeDocument/2006/relationships/image" Target="../media/image28.jpeg"/><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0.jpg"/><Relationship Id="rId7" Type="http://schemas.openxmlformats.org/officeDocument/2006/relationships/image" Target="../media/image13.svg"/><Relationship Id="rId2" Type="http://schemas.openxmlformats.org/officeDocument/2006/relationships/notesSlide" Target="../notesSlides/notesSlide23.xml"/><Relationship Id="rId1" Type="http://schemas.openxmlformats.org/officeDocument/2006/relationships/slideLayout" Target="../slideLayouts/slideLayout20.xml"/><Relationship Id="rId6" Type="http://schemas.openxmlformats.org/officeDocument/2006/relationships/image" Target="../media/image32.png"/><Relationship Id="rId5" Type="http://schemas.openxmlformats.org/officeDocument/2006/relationships/image" Target="../media/image11.svg"/><Relationship Id="rId4" Type="http://schemas.openxmlformats.org/officeDocument/2006/relationships/image" Target="../media/image31.png"/><Relationship Id="rId9" Type="http://schemas.openxmlformats.org/officeDocument/2006/relationships/image" Target="../media/image15.sv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5.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プレースホルダー 4">
            <a:extLst>
              <a:ext uri="{FF2B5EF4-FFF2-40B4-BE49-F238E27FC236}">
                <a16:creationId xmlns:a16="http://schemas.microsoft.com/office/drawing/2014/main" id="{ECA3BA48-F34B-6346-ABF0-1EE5BC4FF2B8}"/>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l="177" r="-1" b="25816"/>
          <a:stretch/>
        </p:blipFill>
        <p:spPr>
          <a:xfrm>
            <a:off x="838200" y="2"/>
            <a:ext cx="11353799" cy="5809744"/>
          </a:xfrm>
        </p:spPr>
      </p:pic>
      <p:sp>
        <p:nvSpPr>
          <p:cNvPr id="2" name="タイトル 1">
            <a:extLst>
              <a:ext uri="{FF2B5EF4-FFF2-40B4-BE49-F238E27FC236}">
                <a16:creationId xmlns:a16="http://schemas.microsoft.com/office/drawing/2014/main" id="{14801ABD-7339-4C70-82A3-696BE8EF14DF}"/>
              </a:ext>
            </a:extLst>
          </p:cNvPr>
          <p:cNvSpPr>
            <a:spLocks noGrp="1"/>
          </p:cNvSpPr>
          <p:nvPr>
            <p:ph type="title"/>
          </p:nvPr>
        </p:nvSpPr>
        <p:spPr/>
        <p:txBody>
          <a:bodyPr rtlCol="0"/>
          <a:lstStyle/>
          <a:p>
            <a:pPr rtl="0"/>
            <a:r>
              <a:rPr lang="en-US" altLang="ja-JP" sz="8000" dirty="0" smtClean="0">
                <a:latin typeface="Meiryo UI" panose="020B0604030504040204" pitchFamily="50" charset="-128"/>
                <a:ea typeface="Meiryo UI" panose="020B0604030504040204" pitchFamily="50" charset="-128"/>
              </a:rPr>
              <a:t>Python</a:t>
            </a:r>
            <a:br>
              <a:rPr lang="en-US" altLang="ja-JP" sz="8000" dirty="0" smtClean="0">
                <a:latin typeface="Meiryo UI" panose="020B0604030504040204" pitchFamily="50" charset="-128"/>
                <a:ea typeface="Meiryo UI" panose="020B0604030504040204" pitchFamily="50" charset="-128"/>
              </a:rPr>
            </a:br>
            <a:r>
              <a:rPr lang="ja-JP" altLang="en-US" sz="7200" dirty="0"/>
              <a:t>型</a:t>
            </a:r>
            <a:r>
              <a:rPr lang="ja-JP" altLang="en-US" sz="7200" dirty="0" smtClean="0"/>
              <a:t>のある世界へ</a:t>
            </a:r>
            <a:endParaRPr lang="en-US" altLang="ja-JP" sz="5400" dirty="0"/>
          </a:p>
        </p:txBody>
      </p:sp>
      <p:sp>
        <p:nvSpPr>
          <p:cNvPr id="6" name="テキスト プレースホルダー 5">
            <a:extLst>
              <a:ext uri="{FF2B5EF4-FFF2-40B4-BE49-F238E27FC236}">
                <a16:creationId xmlns:a16="http://schemas.microsoft.com/office/drawing/2014/main" id="{849EBC96-F2B6-43D3-A761-898E1D269BC3}"/>
              </a:ext>
            </a:extLst>
          </p:cNvPr>
          <p:cNvSpPr>
            <a:spLocks noGrp="1"/>
          </p:cNvSpPr>
          <p:nvPr>
            <p:ph type="body" sz="quarter" idx="14"/>
          </p:nvPr>
        </p:nvSpPr>
        <p:spPr/>
        <p:txBody>
          <a:bodyPr rtlCol="0">
            <a:normAutofit lnSpcReduction="10000"/>
          </a:bodyPr>
          <a:lstStyle/>
          <a:p>
            <a:pPr rtl="0"/>
            <a:r>
              <a:rPr lang="en-US" altLang="ja-JP" dirty="0" smtClean="0">
                <a:latin typeface="Meiryo UI" panose="020B0604030504040204" pitchFamily="50" charset="-128"/>
                <a:ea typeface="Meiryo UI" panose="020B0604030504040204" pitchFamily="50" charset="-128"/>
              </a:rPr>
              <a:t>typing</a:t>
            </a:r>
            <a:r>
              <a:rPr lang="ja-JP" altLang="en-US" dirty="0" smtClean="0"/>
              <a:t>モジュール紹介</a:t>
            </a:r>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43965613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39AE0A8A-2B01-FC43-AA90-88BA2A4E3F7F}"/>
              </a:ext>
            </a:extLst>
          </p:cNvPr>
          <p:cNvSpPr>
            <a:spLocks noGrp="1"/>
          </p:cNvSpPr>
          <p:nvPr>
            <p:ph type="title"/>
          </p:nvPr>
        </p:nvSpPr>
        <p:spPr>
          <a:xfrm>
            <a:off x="838200" y="-58205"/>
            <a:ext cx="10896924" cy="1359726"/>
          </a:xfrm>
        </p:spPr>
        <p:txBody>
          <a:bodyPr rtlCol="0"/>
          <a:lstStyle/>
          <a:p>
            <a:r>
              <a:rPr lang="en-US" altLang="ja-JP" dirty="0" err="1" smtClean="0">
                <a:solidFill>
                  <a:schemeClr val="bg1">
                    <a:lumMod val="65000"/>
                  </a:schemeClr>
                </a:solidFill>
              </a:rPr>
              <a:t>typing.</a:t>
            </a:r>
            <a:r>
              <a:rPr lang="en-US" altLang="ja-JP" dirty="0" err="1" smtClean="0"/>
              <a:t>Generic</a:t>
            </a:r>
            <a:endParaRPr lang="ja-JP" altLang="en-US" dirty="0"/>
          </a:p>
        </p:txBody>
      </p:sp>
      <p:sp>
        <p:nvSpPr>
          <p:cNvPr id="13" name="テキスト プレースホルダー 12">
            <a:extLst>
              <a:ext uri="{FF2B5EF4-FFF2-40B4-BE49-F238E27FC236}">
                <a16:creationId xmlns:a16="http://schemas.microsoft.com/office/drawing/2014/main" id="{D8714EE5-8E15-6B41-9518-644A043BB8FC}"/>
              </a:ext>
            </a:extLst>
          </p:cNvPr>
          <p:cNvSpPr>
            <a:spLocks noGrp="1"/>
          </p:cNvSpPr>
          <p:nvPr>
            <p:ph type="body" sz="quarter" idx="12"/>
          </p:nvPr>
        </p:nvSpPr>
        <p:spPr>
          <a:xfrm>
            <a:off x="838200" y="1246001"/>
            <a:ext cx="10896924" cy="320447"/>
          </a:xfrm>
        </p:spPr>
        <p:txBody>
          <a:bodyPr rtlCol="0"/>
          <a:lstStyle/>
          <a:p>
            <a:pPr rtl="0"/>
            <a:r>
              <a:rPr lang="ja-JP" altLang="en-US" dirty="0" smtClean="0"/>
              <a:t>ユーザー定義</a:t>
            </a:r>
            <a:r>
              <a:rPr lang="en-US" altLang="ja-JP" dirty="0" smtClean="0"/>
              <a:t>Generic</a:t>
            </a:r>
            <a:endParaRPr lang="ja-JP" altLang="en-US" dirty="0">
              <a:latin typeface="Meiryo UI" panose="020B0604030504040204" pitchFamily="50" charset="-128"/>
              <a:ea typeface="Meiryo UI" panose="020B0604030504040204" pitchFamily="50" charset="-128"/>
            </a:endParaRPr>
          </a:p>
        </p:txBody>
      </p:sp>
      <p:pic>
        <p:nvPicPr>
          <p:cNvPr id="2" name="図 1"/>
          <p:cNvPicPr>
            <a:picLocks noChangeAspect="1"/>
          </p:cNvPicPr>
          <p:nvPr/>
        </p:nvPicPr>
        <p:blipFill>
          <a:blip r:embed="rId3"/>
          <a:stretch>
            <a:fillRect/>
          </a:stretch>
        </p:blipFill>
        <p:spPr>
          <a:xfrm>
            <a:off x="996865" y="2058263"/>
            <a:ext cx="1812916" cy="3300437"/>
          </a:xfrm>
          <a:prstGeom prst="rect">
            <a:avLst/>
          </a:prstGeom>
        </p:spPr>
      </p:pic>
      <p:pic>
        <p:nvPicPr>
          <p:cNvPr id="4" name="図 3"/>
          <p:cNvPicPr>
            <a:picLocks noChangeAspect="1"/>
          </p:cNvPicPr>
          <p:nvPr/>
        </p:nvPicPr>
        <p:blipFill>
          <a:blip r:embed="rId4"/>
          <a:stretch>
            <a:fillRect/>
          </a:stretch>
        </p:blipFill>
        <p:spPr>
          <a:xfrm>
            <a:off x="2955806" y="2058264"/>
            <a:ext cx="6015081" cy="3300437"/>
          </a:xfrm>
          <a:prstGeom prst="rect">
            <a:avLst/>
          </a:prstGeom>
        </p:spPr>
      </p:pic>
      <p:pic>
        <p:nvPicPr>
          <p:cNvPr id="5" name="図 4"/>
          <p:cNvPicPr>
            <a:picLocks noChangeAspect="1"/>
          </p:cNvPicPr>
          <p:nvPr/>
        </p:nvPicPr>
        <p:blipFill>
          <a:blip r:embed="rId5"/>
          <a:stretch>
            <a:fillRect/>
          </a:stretch>
        </p:blipFill>
        <p:spPr>
          <a:xfrm>
            <a:off x="6799171" y="3718229"/>
            <a:ext cx="4343432" cy="2628919"/>
          </a:xfrm>
          <a:prstGeom prst="rect">
            <a:avLst/>
          </a:prstGeom>
          <a:ln w="57150">
            <a:solidFill>
              <a:srgbClr val="FFC000"/>
            </a:solidFill>
          </a:ln>
        </p:spPr>
      </p:pic>
      <p:sp>
        <p:nvSpPr>
          <p:cNvPr id="7" name="テキスト プレースホルダー 12">
            <a:extLst>
              <a:ext uri="{FF2B5EF4-FFF2-40B4-BE49-F238E27FC236}">
                <a16:creationId xmlns:a16="http://schemas.microsoft.com/office/drawing/2014/main" id="{D8714EE5-8E15-6B41-9518-644A043BB8FC}"/>
              </a:ext>
            </a:extLst>
          </p:cNvPr>
          <p:cNvSpPr txBox="1">
            <a:spLocks/>
          </p:cNvSpPr>
          <p:nvPr/>
        </p:nvSpPr>
        <p:spPr>
          <a:xfrm>
            <a:off x="3590814" y="1608697"/>
            <a:ext cx="5705204" cy="544750"/>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400" b="0" i="0" kern="1200" spc="300">
                <a:solidFill>
                  <a:schemeClr val="tx2"/>
                </a:solidFill>
                <a:latin typeface="Meiryo UI" panose="020B0604030504040204" pitchFamily="50" charset="-128"/>
                <a:ea typeface="Meiryo UI" panose="020B0604030504040204" pitchFamily="50" charset="-128"/>
                <a:cs typeface="Gill Sans Light" panose="020B0302020104020203"/>
              </a:defRPr>
            </a:lvl1pPr>
            <a:lvl2pPr marL="685800" indent="-228600" algn="l" defTabSz="914400" rtl="0" eaLnBrk="1" latinLnBrk="0" hangingPunct="1">
              <a:lnSpc>
                <a:spcPct val="90000"/>
              </a:lnSpc>
              <a:spcBef>
                <a:spcPts val="500"/>
              </a:spcBef>
              <a:buFont typeface="Arial" panose="020B0604020202020204" pitchFamily="34" charset="0"/>
              <a:buChar char="•"/>
              <a:defRPr sz="1100" b="0" i="0" kern="1200">
                <a:solidFill>
                  <a:schemeClr val="tx2"/>
                </a:solidFill>
                <a:latin typeface="Meiryo UI" panose="020B0604030504040204" pitchFamily="50" charset="-128"/>
                <a:ea typeface="Meiryo UI" panose="020B0604030504040204" pitchFamily="50" charset="-128"/>
                <a:cs typeface="Gill Sans Light" panose="020B0302020104020203"/>
              </a:defRPr>
            </a:lvl2pPr>
            <a:lvl3pPr marL="1143000" indent="-228600" algn="l" defTabSz="914400" rtl="0" eaLnBrk="1" latinLnBrk="0" hangingPunct="1">
              <a:lnSpc>
                <a:spcPct val="90000"/>
              </a:lnSpc>
              <a:spcBef>
                <a:spcPts val="500"/>
              </a:spcBef>
              <a:buFont typeface="Arial" panose="020B0604020202020204" pitchFamily="34" charset="0"/>
              <a:buChar char="•"/>
              <a:defRPr sz="1050" b="0" i="0" kern="1200">
                <a:solidFill>
                  <a:schemeClr val="tx2"/>
                </a:solidFill>
                <a:latin typeface="Meiryo UI" panose="020B0604030504040204" pitchFamily="50" charset="-128"/>
                <a:ea typeface="Meiryo UI" panose="020B0604030504040204" pitchFamily="50" charset="-128"/>
                <a:cs typeface="Gill Sans Light" panose="020B0302020104020203"/>
              </a:defRPr>
            </a:lvl3pPr>
            <a:lvl4pPr marL="1600200" indent="-228600" algn="l" defTabSz="914400" rtl="0" eaLnBrk="1" latinLnBrk="0" hangingPunct="1">
              <a:lnSpc>
                <a:spcPct val="90000"/>
              </a:lnSpc>
              <a:spcBef>
                <a:spcPts val="500"/>
              </a:spcBef>
              <a:buFont typeface="Arial" panose="020B0604020202020204" pitchFamily="34" charset="0"/>
              <a:buChar char="•"/>
              <a:defRPr sz="1000" b="0" i="0" kern="1200">
                <a:solidFill>
                  <a:schemeClr val="tx2"/>
                </a:solidFill>
                <a:latin typeface="Meiryo UI" panose="020B0604030504040204" pitchFamily="50" charset="-128"/>
                <a:ea typeface="Meiryo UI" panose="020B0604030504040204" pitchFamily="50" charset="-128"/>
                <a:cs typeface="Gill Sans Light" panose="020B0302020104020203"/>
              </a:defRPr>
            </a:lvl4pPr>
            <a:lvl5pPr marL="2057400" indent="-228600" algn="l" defTabSz="914400" rtl="0" eaLnBrk="1" latinLnBrk="0" hangingPunct="1">
              <a:lnSpc>
                <a:spcPct val="90000"/>
              </a:lnSpc>
              <a:spcBef>
                <a:spcPts val="500"/>
              </a:spcBef>
              <a:buFont typeface="Arial" panose="020B0604020202020204" pitchFamily="34" charset="0"/>
              <a:buChar char="•"/>
              <a:defRPr sz="1000" b="0" i="0" kern="1200">
                <a:solidFill>
                  <a:schemeClr val="tx2"/>
                </a:solidFill>
                <a:latin typeface="Meiryo UI" panose="020B0604030504040204" pitchFamily="50" charset="-128"/>
                <a:ea typeface="Meiryo UI" panose="020B0604030504040204" pitchFamily="50" charset="-128"/>
                <a:cs typeface="Gill Sans Light" panose="020B0302020104020203"/>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ja-JP" sz="1600" b="1" dirty="0" smtClean="0">
                <a:solidFill>
                  <a:srgbClr val="FF0000"/>
                </a:solidFill>
              </a:rPr>
              <a:t>Generic[{</a:t>
            </a:r>
            <a:r>
              <a:rPr lang="en-US" altLang="ja-JP" sz="1600" b="1" dirty="0" err="1" smtClean="0">
                <a:solidFill>
                  <a:srgbClr val="FF0000"/>
                </a:solidFill>
              </a:rPr>
              <a:t>TypeVar</a:t>
            </a:r>
            <a:r>
              <a:rPr lang="ja-JP" altLang="en-US" sz="1600" b="1" dirty="0" smtClean="0">
                <a:solidFill>
                  <a:srgbClr val="FF0000"/>
                </a:solidFill>
              </a:rPr>
              <a:t>変数</a:t>
            </a:r>
            <a:r>
              <a:rPr lang="en-US" altLang="ja-JP" sz="1600" b="1" dirty="0" smtClean="0">
                <a:solidFill>
                  <a:srgbClr val="FF0000"/>
                </a:solidFill>
              </a:rPr>
              <a:t>},…]</a:t>
            </a:r>
          </a:p>
        </p:txBody>
      </p:sp>
    </p:spTree>
    <p:extLst>
      <p:ext uri="{BB962C8B-B14F-4D97-AF65-F5344CB8AC3E}">
        <p14:creationId xmlns:p14="http://schemas.microsoft.com/office/powerpoint/2010/main" val="19564840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39AE0A8A-2B01-FC43-AA90-88BA2A4E3F7F}"/>
              </a:ext>
            </a:extLst>
          </p:cNvPr>
          <p:cNvSpPr>
            <a:spLocks noGrp="1"/>
          </p:cNvSpPr>
          <p:nvPr>
            <p:ph type="title"/>
          </p:nvPr>
        </p:nvSpPr>
        <p:spPr>
          <a:xfrm>
            <a:off x="838200" y="-58205"/>
            <a:ext cx="10896924" cy="1359726"/>
          </a:xfrm>
        </p:spPr>
        <p:txBody>
          <a:bodyPr rtlCol="0"/>
          <a:lstStyle/>
          <a:p>
            <a:r>
              <a:rPr lang="en-US" altLang="ja-JP" dirty="0" err="1" smtClean="0">
                <a:solidFill>
                  <a:schemeClr val="bg1">
                    <a:lumMod val="65000"/>
                  </a:schemeClr>
                </a:solidFill>
              </a:rPr>
              <a:t>typing.</a:t>
            </a:r>
            <a:r>
              <a:rPr lang="en-US" altLang="ja-JP" dirty="0" err="1" smtClean="0"/>
              <a:t>Union</a:t>
            </a:r>
            <a:endParaRPr lang="ja-JP" altLang="en-US" dirty="0"/>
          </a:p>
        </p:txBody>
      </p:sp>
      <p:sp>
        <p:nvSpPr>
          <p:cNvPr id="13" name="テキスト プレースホルダー 12">
            <a:extLst>
              <a:ext uri="{FF2B5EF4-FFF2-40B4-BE49-F238E27FC236}">
                <a16:creationId xmlns:a16="http://schemas.microsoft.com/office/drawing/2014/main" id="{D8714EE5-8E15-6B41-9518-644A043BB8FC}"/>
              </a:ext>
            </a:extLst>
          </p:cNvPr>
          <p:cNvSpPr>
            <a:spLocks noGrp="1"/>
          </p:cNvSpPr>
          <p:nvPr>
            <p:ph type="body" sz="quarter" idx="12"/>
          </p:nvPr>
        </p:nvSpPr>
        <p:spPr>
          <a:xfrm>
            <a:off x="838200" y="1232457"/>
            <a:ext cx="10896924" cy="320447"/>
          </a:xfrm>
        </p:spPr>
        <p:txBody>
          <a:bodyPr rtlCol="0"/>
          <a:lstStyle/>
          <a:p>
            <a:pPr rtl="0"/>
            <a:r>
              <a:rPr lang="ja-JP" altLang="en-US" b="1" dirty="0" smtClean="0"/>
              <a:t>複数の型を</a:t>
            </a:r>
            <a:r>
              <a:rPr lang="en-US" altLang="ja-JP" b="1" dirty="0" smtClean="0"/>
              <a:t>OR</a:t>
            </a:r>
            <a:r>
              <a:rPr lang="ja-JP" altLang="en-US" b="1" dirty="0" smtClean="0"/>
              <a:t>条件で指定する。</a:t>
            </a:r>
            <a:endParaRPr lang="ja-JP" altLang="en-US" dirty="0">
              <a:latin typeface="Meiryo UI" panose="020B0604030504040204" pitchFamily="50" charset="-128"/>
              <a:ea typeface="Meiryo UI" panose="020B0604030504040204" pitchFamily="50" charset="-128"/>
            </a:endParaRPr>
          </a:p>
        </p:txBody>
      </p:sp>
      <p:pic>
        <p:nvPicPr>
          <p:cNvPr id="3" name="図 2"/>
          <p:cNvPicPr>
            <a:picLocks noChangeAspect="1"/>
          </p:cNvPicPr>
          <p:nvPr/>
        </p:nvPicPr>
        <p:blipFill>
          <a:blip r:embed="rId3"/>
          <a:stretch>
            <a:fillRect/>
          </a:stretch>
        </p:blipFill>
        <p:spPr>
          <a:xfrm>
            <a:off x="3542961" y="2332831"/>
            <a:ext cx="8649039" cy="3245153"/>
          </a:xfrm>
          <a:prstGeom prst="rect">
            <a:avLst/>
          </a:prstGeom>
        </p:spPr>
      </p:pic>
      <p:pic>
        <p:nvPicPr>
          <p:cNvPr id="4" name="図 3"/>
          <p:cNvPicPr>
            <a:picLocks noChangeAspect="1"/>
          </p:cNvPicPr>
          <p:nvPr/>
        </p:nvPicPr>
        <p:blipFill>
          <a:blip r:embed="rId4"/>
          <a:stretch>
            <a:fillRect/>
          </a:stretch>
        </p:blipFill>
        <p:spPr>
          <a:xfrm>
            <a:off x="971041" y="2332831"/>
            <a:ext cx="2334430" cy="3246980"/>
          </a:xfrm>
          <a:prstGeom prst="rect">
            <a:avLst/>
          </a:prstGeom>
        </p:spPr>
      </p:pic>
      <p:sp>
        <p:nvSpPr>
          <p:cNvPr id="7" name="テキスト プレースホルダー 12">
            <a:extLst>
              <a:ext uri="{FF2B5EF4-FFF2-40B4-BE49-F238E27FC236}">
                <a16:creationId xmlns:a16="http://schemas.microsoft.com/office/drawing/2014/main" id="{D8714EE5-8E15-6B41-9518-644A043BB8FC}"/>
              </a:ext>
            </a:extLst>
          </p:cNvPr>
          <p:cNvSpPr txBox="1">
            <a:spLocks/>
          </p:cNvSpPr>
          <p:nvPr/>
        </p:nvSpPr>
        <p:spPr>
          <a:xfrm>
            <a:off x="3542961" y="1788081"/>
            <a:ext cx="5705204" cy="544750"/>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400" b="0" i="0" kern="1200" spc="300">
                <a:solidFill>
                  <a:schemeClr val="tx2"/>
                </a:solidFill>
                <a:latin typeface="Meiryo UI" panose="020B0604030504040204" pitchFamily="50" charset="-128"/>
                <a:ea typeface="Meiryo UI" panose="020B0604030504040204" pitchFamily="50" charset="-128"/>
                <a:cs typeface="Gill Sans Light" panose="020B0302020104020203"/>
              </a:defRPr>
            </a:lvl1pPr>
            <a:lvl2pPr marL="685800" indent="-228600" algn="l" defTabSz="914400" rtl="0" eaLnBrk="1" latinLnBrk="0" hangingPunct="1">
              <a:lnSpc>
                <a:spcPct val="90000"/>
              </a:lnSpc>
              <a:spcBef>
                <a:spcPts val="500"/>
              </a:spcBef>
              <a:buFont typeface="Arial" panose="020B0604020202020204" pitchFamily="34" charset="0"/>
              <a:buChar char="•"/>
              <a:defRPr sz="1100" b="0" i="0" kern="1200">
                <a:solidFill>
                  <a:schemeClr val="tx2"/>
                </a:solidFill>
                <a:latin typeface="Meiryo UI" panose="020B0604030504040204" pitchFamily="50" charset="-128"/>
                <a:ea typeface="Meiryo UI" panose="020B0604030504040204" pitchFamily="50" charset="-128"/>
                <a:cs typeface="Gill Sans Light" panose="020B0302020104020203"/>
              </a:defRPr>
            </a:lvl2pPr>
            <a:lvl3pPr marL="1143000" indent="-228600" algn="l" defTabSz="914400" rtl="0" eaLnBrk="1" latinLnBrk="0" hangingPunct="1">
              <a:lnSpc>
                <a:spcPct val="90000"/>
              </a:lnSpc>
              <a:spcBef>
                <a:spcPts val="500"/>
              </a:spcBef>
              <a:buFont typeface="Arial" panose="020B0604020202020204" pitchFamily="34" charset="0"/>
              <a:buChar char="•"/>
              <a:defRPr sz="1050" b="0" i="0" kern="1200">
                <a:solidFill>
                  <a:schemeClr val="tx2"/>
                </a:solidFill>
                <a:latin typeface="Meiryo UI" panose="020B0604030504040204" pitchFamily="50" charset="-128"/>
                <a:ea typeface="Meiryo UI" panose="020B0604030504040204" pitchFamily="50" charset="-128"/>
                <a:cs typeface="Gill Sans Light" panose="020B0302020104020203"/>
              </a:defRPr>
            </a:lvl3pPr>
            <a:lvl4pPr marL="1600200" indent="-228600" algn="l" defTabSz="914400" rtl="0" eaLnBrk="1" latinLnBrk="0" hangingPunct="1">
              <a:lnSpc>
                <a:spcPct val="90000"/>
              </a:lnSpc>
              <a:spcBef>
                <a:spcPts val="500"/>
              </a:spcBef>
              <a:buFont typeface="Arial" panose="020B0604020202020204" pitchFamily="34" charset="0"/>
              <a:buChar char="•"/>
              <a:defRPr sz="1000" b="0" i="0" kern="1200">
                <a:solidFill>
                  <a:schemeClr val="tx2"/>
                </a:solidFill>
                <a:latin typeface="Meiryo UI" panose="020B0604030504040204" pitchFamily="50" charset="-128"/>
                <a:ea typeface="Meiryo UI" panose="020B0604030504040204" pitchFamily="50" charset="-128"/>
                <a:cs typeface="Gill Sans Light" panose="020B0302020104020203"/>
              </a:defRPr>
            </a:lvl4pPr>
            <a:lvl5pPr marL="2057400" indent="-228600" algn="l" defTabSz="914400" rtl="0" eaLnBrk="1" latinLnBrk="0" hangingPunct="1">
              <a:lnSpc>
                <a:spcPct val="90000"/>
              </a:lnSpc>
              <a:spcBef>
                <a:spcPts val="500"/>
              </a:spcBef>
              <a:buFont typeface="Arial" panose="020B0604020202020204" pitchFamily="34" charset="0"/>
              <a:buChar char="•"/>
              <a:defRPr sz="1000" b="0" i="0" kern="1200">
                <a:solidFill>
                  <a:schemeClr val="tx2"/>
                </a:solidFill>
                <a:latin typeface="Meiryo UI" panose="020B0604030504040204" pitchFamily="50" charset="-128"/>
                <a:ea typeface="Meiryo UI" panose="020B0604030504040204" pitchFamily="50" charset="-128"/>
                <a:cs typeface="Gill Sans Light" panose="020B0302020104020203"/>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ja-JP" sz="1600" b="1" dirty="0" smtClean="0">
                <a:solidFill>
                  <a:srgbClr val="FF0000"/>
                </a:solidFill>
              </a:rPr>
              <a:t>Union[{</a:t>
            </a:r>
            <a:r>
              <a:rPr lang="ja-JP" altLang="en-US" sz="1600" b="1" dirty="0" smtClean="0">
                <a:solidFill>
                  <a:srgbClr val="FF0000"/>
                </a:solidFill>
              </a:rPr>
              <a:t>型</a:t>
            </a:r>
            <a:r>
              <a:rPr lang="en-US" altLang="ja-JP" sz="1600" b="1" dirty="0" smtClean="0">
                <a:solidFill>
                  <a:srgbClr val="FF0000"/>
                </a:solidFill>
              </a:rPr>
              <a:t>},…]</a:t>
            </a:r>
          </a:p>
        </p:txBody>
      </p:sp>
    </p:spTree>
    <p:extLst>
      <p:ext uri="{BB962C8B-B14F-4D97-AF65-F5344CB8AC3E}">
        <p14:creationId xmlns:p14="http://schemas.microsoft.com/office/powerpoint/2010/main" val="106052346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39AE0A8A-2B01-FC43-AA90-88BA2A4E3F7F}"/>
              </a:ext>
            </a:extLst>
          </p:cNvPr>
          <p:cNvSpPr>
            <a:spLocks noGrp="1"/>
          </p:cNvSpPr>
          <p:nvPr>
            <p:ph type="title"/>
          </p:nvPr>
        </p:nvSpPr>
        <p:spPr>
          <a:xfrm>
            <a:off x="838200" y="-58205"/>
            <a:ext cx="10896924" cy="1359726"/>
          </a:xfrm>
        </p:spPr>
        <p:txBody>
          <a:bodyPr rtlCol="0"/>
          <a:lstStyle/>
          <a:p>
            <a:r>
              <a:rPr lang="en-US" altLang="ja-JP" dirty="0" err="1" smtClean="0">
                <a:solidFill>
                  <a:schemeClr val="bg1">
                    <a:lumMod val="65000"/>
                  </a:schemeClr>
                </a:solidFill>
              </a:rPr>
              <a:t>typing.</a:t>
            </a:r>
            <a:r>
              <a:rPr lang="en-US" altLang="ja-JP" dirty="0" err="1" smtClean="0"/>
              <a:t>Callable</a:t>
            </a:r>
            <a:endParaRPr lang="ja-JP" altLang="en-US" dirty="0"/>
          </a:p>
        </p:txBody>
      </p:sp>
      <p:sp>
        <p:nvSpPr>
          <p:cNvPr id="13" name="テキスト プレースホルダー 12">
            <a:extLst>
              <a:ext uri="{FF2B5EF4-FFF2-40B4-BE49-F238E27FC236}">
                <a16:creationId xmlns:a16="http://schemas.microsoft.com/office/drawing/2014/main" id="{D8714EE5-8E15-6B41-9518-644A043BB8FC}"/>
              </a:ext>
            </a:extLst>
          </p:cNvPr>
          <p:cNvSpPr>
            <a:spLocks noGrp="1"/>
          </p:cNvSpPr>
          <p:nvPr>
            <p:ph type="body" sz="quarter" idx="12"/>
          </p:nvPr>
        </p:nvSpPr>
        <p:spPr>
          <a:xfrm>
            <a:off x="838200" y="1246001"/>
            <a:ext cx="10896924" cy="320447"/>
          </a:xfrm>
        </p:spPr>
        <p:txBody>
          <a:bodyPr rtlCol="0"/>
          <a:lstStyle/>
          <a:p>
            <a:pPr rtl="0"/>
            <a:r>
              <a:rPr lang="en-US" altLang="ja-JP" dirty="0" smtClean="0">
                <a:latin typeface="Meiryo UI" panose="020B0604030504040204" pitchFamily="50" charset="-128"/>
                <a:ea typeface="Meiryo UI" panose="020B0604030504040204" pitchFamily="50" charset="-128"/>
              </a:rPr>
              <a:t>method</a:t>
            </a:r>
            <a:r>
              <a:rPr lang="ja-JP" altLang="en-US" dirty="0" smtClean="0">
                <a:latin typeface="Meiryo UI" panose="020B0604030504040204" pitchFamily="50" charset="-128"/>
                <a:ea typeface="Meiryo UI" panose="020B0604030504040204" pitchFamily="50" charset="-128"/>
              </a:rPr>
              <a:t>の形式を指定</a:t>
            </a:r>
            <a:r>
              <a:rPr lang="en-US" altLang="ja-JP" dirty="0" smtClean="0">
                <a:latin typeface="Meiryo UI" panose="020B0604030504040204" pitchFamily="50" charset="-128"/>
                <a:ea typeface="Meiryo UI" panose="020B0604030504040204" pitchFamily="50" charset="-128"/>
              </a:rPr>
              <a:t>(C#</a:t>
            </a:r>
            <a:r>
              <a:rPr lang="ja-JP" altLang="en-US" dirty="0" smtClean="0">
                <a:latin typeface="Meiryo UI" panose="020B0604030504040204" pitchFamily="50" charset="-128"/>
                <a:ea typeface="Meiryo UI" panose="020B0604030504040204" pitchFamily="50" charset="-128"/>
              </a:rPr>
              <a:t>で言うと</a:t>
            </a:r>
            <a:r>
              <a:rPr lang="en-US" altLang="ja-JP" dirty="0" smtClean="0">
                <a:latin typeface="Meiryo UI" panose="020B0604030504040204" pitchFamily="50" charset="-128"/>
                <a:ea typeface="Meiryo UI" panose="020B0604030504040204" pitchFamily="50" charset="-128"/>
              </a:rPr>
              <a:t>delegate)</a:t>
            </a:r>
            <a:endParaRPr lang="ja-JP" altLang="en-US" dirty="0">
              <a:latin typeface="Meiryo UI" panose="020B0604030504040204" pitchFamily="50" charset="-128"/>
              <a:ea typeface="Meiryo UI" panose="020B0604030504040204" pitchFamily="50" charset="-128"/>
            </a:endParaRPr>
          </a:p>
        </p:txBody>
      </p:sp>
      <p:pic>
        <p:nvPicPr>
          <p:cNvPr id="10" name="図 9"/>
          <p:cNvPicPr>
            <a:picLocks noChangeAspect="1"/>
          </p:cNvPicPr>
          <p:nvPr/>
        </p:nvPicPr>
        <p:blipFill>
          <a:blip r:embed="rId3"/>
          <a:stretch>
            <a:fillRect/>
          </a:stretch>
        </p:blipFill>
        <p:spPr>
          <a:xfrm>
            <a:off x="838200" y="2051002"/>
            <a:ext cx="4080250" cy="4240085"/>
          </a:xfrm>
          <a:prstGeom prst="rect">
            <a:avLst/>
          </a:prstGeom>
        </p:spPr>
      </p:pic>
      <p:pic>
        <p:nvPicPr>
          <p:cNvPr id="12" name="図 11"/>
          <p:cNvPicPr>
            <a:picLocks noChangeAspect="1"/>
          </p:cNvPicPr>
          <p:nvPr/>
        </p:nvPicPr>
        <p:blipFill>
          <a:blip r:embed="rId4"/>
          <a:stretch>
            <a:fillRect/>
          </a:stretch>
        </p:blipFill>
        <p:spPr>
          <a:xfrm>
            <a:off x="5121048" y="2051001"/>
            <a:ext cx="6319312" cy="4240085"/>
          </a:xfrm>
          <a:prstGeom prst="rect">
            <a:avLst/>
          </a:prstGeom>
        </p:spPr>
      </p:pic>
      <p:sp>
        <p:nvSpPr>
          <p:cNvPr id="7" name="テキスト プレースホルダー 12">
            <a:extLst>
              <a:ext uri="{FF2B5EF4-FFF2-40B4-BE49-F238E27FC236}">
                <a16:creationId xmlns:a16="http://schemas.microsoft.com/office/drawing/2014/main" id="{D8714EE5-8E15-6B41-9518-644A043BB8FC}"/>
              </a:ext>
            </a:extLst>
          </p:cNvPr>
          <p:cNvSpPr txBox="1">
            <a:spLocks/>
          </p:cNvSpPr>
          <p:nvPr/>
        </p:nvSpPr>
        <p:spPr>
          <a:xfrm>
            <a:off x="3434060" y="1572270"/>
            <a:ext cx="5705204" cy="544750"/>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400" b="0" i="0" kern="1200" spc="300">
                <a:solidFill>
                  <a:schemeClr val="tx2"/>
                </a:solidFill>
                <a:latin typeface="Meiryo UI" panose="020B0604030504040204" pitchFamily="50" charset="-128"/>
                <a:ea typeface="Meiryo UI" panose="020B0604030504040204" pitchFamily="50" charset="-128"/>
                <a:cs typeface="Gill Sans Light" panose="020B0302020104020203"/>
              </a:defRPr>
            </a:lvl1pPr>
            <a:lvl2pPr marL="685800" indent="-228600" algn="l" defTabSz="914400" rtl="0" eaLnBrk="1" latinLnBrk="0" hangingPunct="1">
              <a:lnSpc>
                <a:spcPct val="90000"/>
              </a:lnSpc>
              <a:spcBef>
                <a:spcPts val="500"/>
              </a:spcBef>
              <a:buFont typeface="Arial" panose="020B0604020202020204" pitchFamily="34" charset="0"/>
              <a:buChar char="•"/>
              <a:defRPr sz="1100" b="0" i="0" kern="1200">
                <a:solidFill>
                  <a:schemeClr val="tx2"/>
                </a:solidFill>
                <a:latin typeface="Meiryo UI" panose="020B0604030504040204" pitchFamily="50" charset="-128"/>
                <a:ea typeface="Meiryo UI" panose="020B0604030504040204" pitchFamily="50" charset="-128"/>
                <a:cs typeface="Gill Sans Light" panose="020B0302020104020203"/>
              </a:defRPr>
            </a:lvl2pPr>
            <a:lvl3pPr marL="1143000" indent="-228600" algn="l" defTabSz="914400" rtl="0" eaLnBrk="1" latinLnBrk="0" hangingPunct="1">
              <a:lnSpc>
                <a:spcPct val="90000"/>
              </a:lnSpc>
              <a:spcBef>
                <a:spcPts val="500"/>
              </a:spcBef>
              <a:buFont typeface="Arial" panose="020B0604020202020204" pitchFamily="34" charset="0"/>
              <a:buChar char="•"/>
              <a:defRPr sz="1050" b="0" i="0" kern="1200">
                <a:solidFill>
                  <a:schemeClr val="tx2"/>
                </a:solidFill>
                <a:latin typeface="Meiryo UI" panose="020B0604030504040204" pitchFamily="50" charset="-128"/>
                <a:ea typeface="Meiryo UI" panose="020B0604030504040204" pitchFamily="50" charset="-128"/>
                <a:cs typeface="Gill Sans Light" panose="020B0302020104020203"/>
              </a:defRPr>
            </a:lvl3pPr>
            <a:lvl4pPr marL="1600200" indent="-228600" algn="l" defTabSz="914400" rtl="0" eaLnBrk="1" latinLnBrk="0" hangingPunct="1">
              <a:lnSpc>
                <a:spcPct val="90000"/>
              </a:lnSpc>
              <a:spcBef>
                <a:spcPts val="500"/>
              </a:spcBef>
              <a:buFont typeface="Arial" panose="020B0604020202020204" pitchFamily="34" charset="0"/>
              <a:buChar char="•"/>
              <a:defRPr sz="1000" b="0" i="0" kern="1200">
                <a:solidFill>
                  <a:schemeClr val="tx2"/>
                </a:solidFill>
                <a:latin typeface="Meiryo UI" panose="020B0604030504040204" pitchFamily="50" charset="-128"/>
                <a:ea typeface="Meiryo UI" panose="020B0604030504040204" pitchFamily="50" charset="-128"/>
                <a:cs typeface="Gill Sans Light" panose="020B0302020104020203"/>
              </a:defRPr>
            </a:lvl4pPr>
            <a:lvl5pPr marL="2057400" indent="-228600" algn="l" defTabSz="914400" rtl="0" eaLnBrk="1" latinLnBrk="0" hangingPunct="1">
              <a:lnSpc>
                <a:spcPct val="90000"/>
              </a:lnSpc>
              <a:spcBef>
                <a:spcPts val="500"/>
              </a:spcBef>
              <a:buFont typeface="Arial" panose="020B0604020202020204" pitchFamily="34" charset="0"/>
              <a:buChar char="•"/>
              <a:defRPr sz="1000" b="0" i="0" kern="1200">
                <a:solidFill>
                  <a:schemeClr val="tx2"/>
                </a:solidFill>
                <a:latin typeface="Meiryo UI" panose="020B0604030504040204" pitchFamily="50" charset="-128"/>
                <a:ea typeface="Meiryo UI" panose="020B0604030504040204" pitchFamily="50" charset="-128"/>
                <a:cs typeface="Gill Sans Light" panose="020B0302020104020203"/>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ja-JP" sz="1600" b="1" dirty="0" smtClean="0">
                <a:solidFill>
                  <a:srgbClr val="FF0000"/>
                </a:solidFill>
              </a:rPr>
              <a:t>Callable[[{</a:t>
            </a:r>
            <a:r>
              <a:rPr lang="ja-JP" altLang="en-US" sz="1600" b="1" dirty="0" smtClean="0">
                <a:solidFill>
                  <a:srgbClr val="FF0000"/>
                </a:solidFill>
              </a:rPr>
              <a:t>引数</a:t>
            </a:r>
            <a:r>
              <a:rPr lang="ja-JP" altLang="en-US" sz="1600" b="1" dirty="0">
                <a:solidFill>
                  <a:srgbClr val="FF0000"/>
                </a:solidFill>
              </a:rPr>
              <a:t>型</a:t>
            </a:r>
            <a:r>
              <a:rPr lang="en-US" altLang="ja-JP" sz="1600" b="1" dirty="0" smtClean="0">
                <a:solidFill>
                  <a:srgbClr val="FF0000"/>
                </a:solidFill>
              </a:rPr>
              <a:t>},…],{</a:t>
            </a:r>
            <a:r>
              <a:rPr lang="ja-JP" altLang="en-US" sz="1600" b="1" dirty="0" smtClean="0">
                <a:solidFill>
                  <a:srgbClr val="FF0000"/>
                </a:solidFill>
              </a:rPr>
              <a:t>返値型</a:t>
            </a:r>
            <a:r>
              <a:rPr lang="en-US" altLang="ja-JP" sz="1600" b="1" dirty="0" smtClean="0">
                <a:solidFill>
                  <a:srgbClr val="FF0000"/>
                </a:solidFill>
              </a:rPr>
              <a:t>}]</a:t>
            </a:r>
          </a:p>
        </p:txBody>
      </p:sp>
    </p:spTree>
    <p:extLst>
      <p:ext uri="{BB962C8B-B14F-4D97-AF65-F5344CB8AC3E}">
        <p14:creationId xmlns:p14="http://schemas.microsoft.com/office/powerpoint/2010/main" val="277569859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39AE0A8A-2B01-FC43-AA90-88BA2A4E3F7F}"/>
              </a:ext>
            </a:extLst>
          </p:cNvPr>
          <p:cNvSpPr>
            <a:spLocks noGrp="1"/>
          </p:cNvSpPr>
          <p:nvPr>
            <p:ph type="title"/>
          </p:nvPr>
        </p:nvSpPr>
        <p:spPr>
          <a:xfrm>
            <a:off x="838200" y="-58205"/>
            <a:ext cx="10896924" cy="1359726"/>
          </a:xfrm>
        </p:spPr>
        <p:txBody>
          <a:bodyPr rtlCol="0"/>
          <a:lstStyle/>
          <a:p>
            <a:r>
              <a:rPr lang="en-US" altLang="ja-JP" dirty="0" err="1">
                <a:solidFill>
                  <a:schemeClr val="bg1">
                    <a:lumMod val="65000"/>
                  </a:schemeClr>
                </a:solidFill>
              </a:rPr>
              <a:t>typing.</a:t>
            </a:r>
            <a:r>
              <a:rPr lang="en-US" altLang="ja-JP" dirty="0" err="1"/>
              <a:t>Callable</a:t>
            </a:r>
            <a:endParaRPr lang="ja-JP" altLang="en-US" dirty="0"/>
          </a:p>
        </p:txBody>
      </p:sp>
      <p:sp>
        <p:nvSpPr>
          <p:cNvPr id="13" name="テキスト プレースホルダー 12">
            <a:extLst>
              <a:ext uri="{FF2B5EF4-FFF2-40B4-BE49-F238E27FC236}">
                <a16:creationId xmlns:a16="http://schemas.microsoft.com/office/drawing/2014/main" id="{D8714EE5-8E15-6B41-9518-644A043BB8FC}"/>
              </a:ext>
            </a:extLst>
          </p:cNvPr>
          <p:cNvSpPr>
            <a:spLocks noGrp="1"/>
          </p:cNvSpPr>
          <p:nvPr>
            <p:ph type="body" sz="quarter" idx="12"/>
          </p:nvPr>
        </p:nvSpPr>
        <p:spPr>
          <a:xfrm>
            <a:off x="838200" y="1246001"/>
            <a:ext cx="10896924" cy="320447"/>
          </a:xfrm>
        </p:spPr>
        <p:txBody>
          <a:bodyPr rtlCol="0"/>
          <a:lstStyle/>
          <a:p>
            <a:pPr rtl="0"/>
            <a:r>
              <a:rPr lang="ja-JP" altLang="en-US" dirty="0" smtClean="0"/>
              <a:t>応用シーン　→　</a:t>
            </a:r>
            <a:r>
              <a:rPr lang="en-US" altLang="ja-JP" dirty="0" smtClean="0"/>
              <a:t>decorator</a:t>
            </a:r>
            <a:r>
              <a:rPr lang="ja-JP" altLang="en-US" dirty="0" smtClean="0"/>
              <a:t>の適用対象を制限したい。</a:t>
            </a:r>
            <a:endParaRPr lang="ja-JP" altLang="en-US" dirty="0">
              <a:latin typeface="Meiryo UI" panose="020B0604030504040204" pitchFamily="50" charset="-128"/>
              <a:ea typeface="Meiryo UI" panose="020B0604030504040204" pitchFamily="50" charset="-128"/>
            </a:endParaRPr>
          </a:p>
        </p:txBody>
      </p:sp>
      <p:pic>
        <p:nvPicPr>
          <p:cNvPr id="3" name="図 2"/>
          <p:cNvPicPr>
            <a:picLocks noChangeAspect="1"/>
          </p:cNvPicPr>
          <p:nvPr/>
        </p:nvPicPr>
        <p:blipFill>
          <a:blip r:embed="rId3"/>
          <a:stretch>
            <a:fillRect/>
          </a:stretch>
        </p:blipFill>
        <p:spPr>
          <a:xfrm>
            <a:off x="3152192" y="1908549"/>
            <a:ext cx="6450239" cy="4344583"/>
          </a:xfrm>
          <a:prstGeom prst="rect">
            <a:avLst/>
          </a:prstGeom>
        </p:spPr>
      </p:pic>
    </p:spTree>
    <p:extLst>
      <p:ext uri="{BB962C8B-B14F-4D97-AF65-F5344CB8AC3E}">
        <p14:creationId xmlns:p14="http://schemas.microsoft.com/office/powerpoint/2010/main" val="46570694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39AE0A8A-2B01-FC43-AA90-88BA2A4E3F7F}"/>
              </a:ext>
            </a:extLst>
          </p:cNvPr>
          <p:cNvSpPr>
            <a:spLocks noGrp="1"/>
          </p:cNvSpPr>
          <p:nvPr>
            <p:ph type="title"/>
          </p:nvPr>
        </p:nvSpPr>
        <p:spPr>
          <a:xfrm>
            <a:off x="838200" y="-58205"/>
            <a:ext cx="10896924" cy="1359726"/>
          </a:xfrm>
        </p:spPr>
        <p:txBody>
          <a:bodyPr rtlCol="0"/>
          <a:lstStyle/>
          <a:p>
            <a:r>
              <a:rPr lang="en-US" altLang="ja-JP" dirty="0" err="1" smtClean="0">
                <a:solidFill>
                  <a:schemeClr val="bg1">
                    <a:lumMod val="65000"/>
                  </a:schemeClr>
                </a:solidFill>
              </a:rPr>
              <a:t>typing.</a:t>
            </a:r>
            <a:r>
              <a:rPr lang="en-US" altLang="ja-JP" dirty="0" err="1" smtClean="0"/>
              <a:t>overload</a:t>
            </a:r>
            <a:endParaRPr lang="ja-JP" altLang="en-US" dirty="0"/>
          </a:p>
        </p:txBody>
      </p:sp>
      <p:sp>
        <p:nvSpPr>
          <p:cNvPr id="13" name="テキスト プレースホルダー 12">
            <a:extLst>
              <a:ext uri="{FF2B5EF4-FFF2-40B4-BE49-F238E27FC236}">
                <a16:creationId xmlns:a16="http://schemas.microsoft.com/office/drawing/2014/main" id="{D8714EE5-8E15-6B41-9518-644A043BB8FC}"/>
              </a:ext>
            </a:extLst>
          </p:cNvPr>
          <p:cNvSpPr>
            <a:spLocks noGrp="1"/>
          </p:cNvSpPr>
          <p:nvPr>
            <p:ph type="body" sz="quarter" idx="12"/>
          </p:nvPr>
        </p:nvSpPr>
        <p:spPr>
          <a:xfrm>
            <a:off x="838200" y="1246001"/>
            <a:ext cx="10896924" cy="320447"/>
          </a:xfrm>
        </p:spPr>
        <p:txBody>
          <a:bodyPr rtlCol="0"/>
          <a:lstStyle/>
          <a:p>
            <a:pPr rtl="0"/>
            <a:r>
              <a:rPr lang="ja-JP" altLang="en-US" dirty="0" smtClean="0">
                <a:latin typeface="Meiryo UI" panose="020B0604030504040204" pitchFamily="50" charset="-128"/>
                <a:ea typeface="Meiryo UI" panose="020B0604030504040204" pitchFamily="50" charset="-128"/>
              </a:rPr>
              <a:t>メソッドの呼び出し方を簡単に宣告する。</a:t>
            </a:r>
            <a:endParaRPr lang="ja-JP" altLang="en-US" dirty="0">
              <a:latin typeface="Meiryo UI" panose="020B0604030504040204" pitchFamily="50" charset="-128"/>
              <a:ea typeface="Meiryo UI" panose="020B0604030504040204" pitchFamily="50" charset="-128"/>
            </a:endParaRPr>
          </a:p>
        </p:txBody>
      </p:sp>
      <p:pic>
        <p:nvPicPr>
          <p:cNvPr id="2" name="図 1"/>
          <p:cNvPicPr>
            <a:picLocks noChangeAspect="1"/>
          </p:cNvPicPr>
          <p:nvPr/>
        </p:nvPicPr>
        <p:blipFill>
          <a:blip r:embed="rId3"/>
          <a:stretch>
            <a:fillRect/>
          </a:stretch>
        </p:blipFill>
        <p:spPr>
          <a:xfrm>
            <a:off x="913849" y="1785055"/>
            <a:ext cx="8324911" cy="4562508"/>
          </a:xfrm>
          <a:prstGeom prst="rect">
            <a:avLst/>
          </a:prstGeom>
        </p:spPr>
      </p:pic>
      <p:pic>
        <p:nvPicPr>
          <p:cNvPr id="3" name="図 2"/>
          <p:cNvPicPr>
            <a:picLocks noChangeAspect="1"/>
          </p:cNvPicPr>
          <p:nvPr/>
        </p:nvPicPr>
        <p:blipFill>
          <a:blip r:embed="rId4"/>
          <a:stretch>
            <a:fillRect/>
          </a:stretch>
        </p:blipFill>
        <p:spPr>
          <a:xfrm>
            <a:off x="7686445" y="2827579"/>
            <a:ext cx="3690964" cy="1014420"/>
          </a:xfrm>
          <a:prstGeom prst="rect">
            <a:avLst/>
          </a:prstGeom>
          <a:ln w="57150">
            <a:solidFill>
              <a:srgbClr val="FFC000"/>
            </a:solidFill>
          </a:ln>
        </p:spPr>
      </p:pic>
    </p:spTree>
    <p:extLst>
      <p:ext uri="{BB962C8B-B14F-4D97-AF65-F5344CB8AC3E}">
        <p14:creationId xmlns:p14="http://schemas.microsoft.com/office/powerpoint/2010/main" val="415325135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39AE0A8A-2B01-FC43-AA90-88BA2A4E3F7F}"/>
              </a:ext>
            </a:extLst>
          </p:cNvPr>
          <p:cNvSpPr>
            <a:spLocks noGrp="1"/>
          </p:cNvSpPr>
          <p:nvPr>
            <p:ph type="title"/>
          </p:nvPr>
        </p:nvSpPr>
        <p:spPr>
          <a:xfrm>
            <a:off x="838200" y="-58205"/>
            <a:ext cx="10896924" cy="1359726"/>
          </a:xfrm>
        </p:spPr>
        <p:txBody>
          <a:bodyPr rtlCol="0"/>
          <a:lstStyle/>
          <a:p>
            <a:r>
              <a:rPr lang="en-US" altLang="ja-JP" dirty="0" err="1" smtClean="0">
                <a:solidFill>
                  <a:schemeClr val="bg1">
                    <a:lumMod val="65000"/>
                  </a:schemeClr>
                </a:solidFill>
              </a:rPr>
              <a:t>typing.</a:t>
            </a:r>
            <a:r>
              <a:rPr lang="en-US" altLang="ja-JP" dirty="0" err="1" smtClean="0"/>
              <a:t>cast</a:t>
            </a:r>
            <a:endParaRPr lang="ja-JP" altLang="en-US" dirty="0"/>
          </a:p>
        </p:txBody>
      </p:sp>
      <p:sp>
        <p:nvSpPr>
          <p:cNvPr id="13" name="テキスト プレースホルダー 12">
            <a:extLst>
              <a:ext uri="{FF2B5EF4-FFF2-40B4-BE49-F238E27FC236}">
                <a16:creationId xmlns:a16="http://schemas.microsoft.com/office/drawing/2014/main" id="{D8714EE5-8E15-6B41-9518-644A043BB8FC}"/>
              </a:ext>
            </a:extLst>
          </p:cNvPr>
          <p:cNvSpPr>
            <a:spLocks noGrp="1"/>
          </p:cNvSpPr>
          <p:nvPr>
            <p:ph type="body" sz="quarter" idx="12"/>
          </p:nvPr>
        </p:nvSpPr>
        <p:spPr>
          <a:xfrm>
            <a:off x="838200" y="1246001"/>
            <a:ext cx="10896924" cy="320447"/>
          </a:xfrm>
        </p:spPr>
        <p:txBody>
          <a:bodyPr rtlCol="0"/>
          <a:lstStyle/>
          <a:p>
            <a:pPr rtl="0"/>
            <a:r>
              <a:rPr lang="ja-JP" altLang="en-US" dirty="0" smtClean="0">
                <a:latin typeface="Meiryo UI" panose="020B0604030504040204" pitchFamily="50" charset="-128"/>
                <a:ea typeface="Meiryo UI" panose="020B0604030504040204" pitchFamily="50" charset="-128"/>
              </a:rPr>
              <a:t>変数型が不明の時、自分で型を指定します。</a:t>
            </a:r>
            <a:endParaRPr lang="ja-JP" altLang="en-US" dirty="0">
              <a:latin typeface="Meiryo UI" panose="020B0604030504040204" pitchFamily="50" charset="-128"/>
              <a:ea typeface="Meiryo UI" panose="020B0604030504040204" pitchFamily="50" charset="-128"/>
            </a:endParaRPr>
          </a:p>
        </p:txBody>
      </p:sp>
      <p:pic>
        <p:nvPicPr>
          <p:cNvPr id="4" name="図 3"/>
          <p:cNvPicPr>
            <a:picLocks noChangeAspect="1"/>
          </p:cNvPicPr>
          <p:nvPr/>
        </p:nvPicPr>
        <p:blipFill>
          <a:blip r:embed="rId3"/>
          <a:stretch>
            <a:fillRect/>
          </a:stretch>
        </p:blipFill>
        <p:spPr>
          <a:xfrm>
            <a:off x="3065866" y="2783676"/>
            <a:ext cx="6324372" cy="2087582"/>
          </a:xfrm>
          <a:prstGeom prst="rect">
            <a:avLst/>
          </a:prstGeom>
        </p:spPr>
      </p:pic>
    </p:spTree>
    <p:extLst>
      <p:ext uri="{BB962C8B-B14F-4D97-AF65-F5344CB8AC3E}">
        <p14:creationId xmlns:p14="http://schemas.microsoft.com/office/powerpoint/2010/main" val="126226210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39AE0A8A-2B01-FC43-AA90-88BA2A4E3F7F}"/>
              </a:ext>
            </a:extLst>
          </p:cNvPr>
          <p:cNvSpPr>
            <a:spLocks noGrp="1"/>
          </p:cNvSpPr>
          <p:nvPr>
            <p:ph type="title"/>
          </p:nvPr>
        </p:nvSpPr>
        <p:spPr>
          <a:xfrm>
            <a:off x="838200" y="-58205"/>
            <a:ext cx="10896924" cy="1359726"/>
          </a:xfrm>
        </p:spPr>
        <p:txBody>
          <a:bodyPr rtlCol="0"/>
          <a:lstStyle/>
          <a:p>
            <a:r>
              <a:rPr lang="en-US" altLang="ja-JP" dirty="0" err="1" smtClean="0">
                <a:solidFill>
                  <a:schemeClr val="bg1">
                    <a:lumMod val="65000"/>
                  </a:schemeClr>
                </a:solidFill>
              </a:rPr>
              <a:t>typing.</a:t>
            </a:r>
            <a:r>
              <a:rPr lang="en-US" altLang="ja-JP" dirty="0" err="1" smtClean="0"/>
              <a:t>Final</a:t>
            </a:r>
            <a:endParaRPr lang="ja-JP" altLang="en-US" dirty="0"/>
          </a:p>
        </p:txBody>
      </p:sp>
      <p:sp>
        <p:nvSpPr>
          <p:cNvPr id="13" name="テキスト プレースホルダー 12">
            <a:extLst>
              <a:ext uri="{FF2B5EF4-FFF2-40B4-BE49-F238E27FC236}">
                <a16:creationId xmlns:a16="http://schemas.microsoft.com/office/drawing/2014/main" id="{D8714EE5-8E15-6B41-9518-644A043BB8FC}"/>
              </a:ext>
            </a:extLst>
          </p:cNvPr>
          <p:cNvSpPr>
            <a:spLocks noGrp="1"/>
          </p:cNvSpPr>
          <p:nvPr>
            <p:ph type="body" sz="quarter" idx="12"/>
          </p:nvPr>
        </p:nvSpPr>
        <p:spPr>
          <a:xfrm>
            <a:off x="838200" y="1246001"/>
            <a:ext cx="10896924" cy="320447"/>
          </a:xfrm>
        </p:spPr>
        <p:txBody>
          <a:bodyPr rtlCol="0"/>
          <a:lstStyle/>
          <a:p>
            <a:pPr rtl="0"/>
            <a:r>
              <a:rPr lang="ja-JP" altLang="en-US" dirty="0" smtClean="0">
                <a:latin typeface="Meiryo UI" panose="020B0604030504040204" pitchFamily="50" charset="-128"/>
                <a:ea typeface="Meiryo UI" panose="020B0604030504040204" pitchFamily="50" charset="-128"/>
              </a:rPr>
              <a:t>変数を上書きできないようにする。</a:t>
            </a:r>
            <a:endParaRPr lang="ja-JP" altLang="en-US" dirty="0">
              <a:latin typeface="Meiryo UI" panose="020B0604030504040204" pitchFamily="50" charset="-128"/>
              <a:ea typeface="Meiryo UI" panose="020B0604030504040204" pitchFamily="50" charset="-128"/>
            </a:endParaRPr>
          </a:p>
        </p:txBody>
      </p:sp>
      <p:pic>
        <p:nvPicPr>
          <p:cNvPr id="2" name="図 1"/>
          <p:cNvPicPr>
            <a:picLocks noChangeAspect="1"/>
          </p:cNvPicPr>
          <p:nvPr/>
        </p:nvPicPr>
        <p:blipFill>
          <a:blip r:embed="rId3"/>
          <a:stretch>
            <a:fillRect/>
          </a:stretch>
        </p:blipFill>
        <p:spPr>
          <a:xfrm>
            <a:off x="2420801" y="1912606"/>
            <a:ext cx="7456995" cy="4355189"/>
          </a:xfrm>
          <a:prstGeom prst="rect">
            <a:avLst/>
          </a:prstGeom>
        </p:spPr>
      </p:pic>
    </p:spTree>
    <p:extLst>
      <p:ext uri="{BB962C8B-B14F-4D97-AF65-F5344CB8AC3E}">
        <p14:creationId xmlns:p14="http://schemas.microsoft.com/office/powerpoint/2010/main" val="398505478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39AE0A8A-2B01-FC43-AA90-88BA2A4E3F7F}"/>
              </a:ext>
            </a:extLst>
          </p:cNvPr>
          <p:cNvSpPr>
            <a:spLocks noGrp="1"/>
          </p:cNvSpPr>
          <p:nvPr>
            <p:ph type="title"/>
          </p:nvPr>
        </p:nvSpPr>
        <p:spPr>
          <a:xfrm>
            <a:off x="838200" y="-58205"/>
            <a:ext cx="10896924" cy="1359726"/>
          </a:xfrm>
        </p:spPr>
        <p:txBody>
          <a:bodyPr rtlCol="0"/>
          <a:lstStyle/>
          <a:p>
            <a:r>
              <a:rPr lang="en-US" altLang="ja-JP" dirty="0" err="1" smtClean="0">
                <a:solidFill>
                  <a:schemeClr val="bg1">
                    <a:lumMod val="65000"/>
                  </a:schemeClr>
                </a:solidFill>
              </a:rPr>
              <a:t>typing.</a:t>
            </a:r>
            <a:r>
              <a:rPr lang="en-US" altLang="ja-JP" dirty="0" err="1" smtClean="0"/>
              <a:t>Type</a:t>
            </a:r>
            <a:endParaRPr lang="ja-JP" altLang="en-US" dirty="0"/>
          </a:p>
        </p:txBody>
      </p:sp>
      <p:sp>
        <p:nvSpPr>
          <p:cNvPr id="13" name="テキスト プレースホルダー 12">
            <a:extLst>
              <a:ext uri="{FF2B5EF4-FFF2-40B4-BE49-F238E27FC236}">
                <a16:creationId xmlns:a16="http://schemas.microsoft.com/office/drawing/2014/main" id="{D8714EE5-8E15-6B41-9518-644A043BB8FC}"/>
              </a:ext>
            </a:extLst>
          </p:cNvPr>
          <p:cNvSpPr>
            <a:spLocks noGrp="1"/>
          </p:cNvSpPr>
          <p:nvPr>
            <p:ph type="body" sz="quarter" idx="12"/>
          </p:nvPr>
        </p:nvSpPr>
        <p:spPr>
          <a:xfrm>
            <a:off x="838200" y="1246001"/>
            <a:ext cx="10896924" cy="320447"/>
          </a:xfrm>
        </p:spPr>
        <p:txBody>
          <a:bodyPr rtlCol="0"/>
          <a:lstStyle/>
          <a:p>
            <a:pPr rtl="0"/>
            <a:r>
              <a:rPr lang="ja-JP" altLang="en-US" dirty="0" smtClean="0">
                <a:latin typeface="Meiryo UI" panose="020B0604030504040204" pitchFamily="50" charset="-128"/>
                <a:ea typeface="Meiryo UI" panose="020B0604030504040204" pitchFamily="50" charset="-128"/>
              </a:rPr>
              <a:t>変数または</a:t>
            </a:r>
            <a:r>
              <a:rPr lang="en-US" altLang="ja-JP" dirty="0" smtClean="0">
                <a:latin typeface="Meiryo UI" panose="020B0604030504040204" pitchFamily="50" charset="-128"/>
                <a:ea typeface="Meiryo UI" panose="020B0604030504040204" pitchFamily="50" charset="-128"/>
              </a:rPr>
              <a:t>Generics</a:t>
            </a:r>
            <a:r>
              <a:rPr lang="ja-JP" altLang="en-US" dirty="0" smtClean="0">
                <a:latin typeface="Meiryo UI" panose="020B0604030504040204" pitchFamily="50" charset="-128"/>
                <a:ea typeface="Meiryo UI" panose="020B0604030504040204" pitchFamily="50" charset="-128"/>
              </a:rPr>
              <a:t>の対象が</a:t>
            </a:r>
            <a:r>
              <a:rPr lang="en-US" altLang="ja-JP" dirty="0" smtClean="0">
                <a:latin typeface="Meiryo UI" panose="020B0604030504040204" pitchFamily="50" charset="-128"/>
                <a:ea typeface="Meiryo UI" panose="020B0604030504040204" pitchFamily="50" charset="-128"/>
              </a:rPr>
              <a:t>Class</a:t>
            </a:r>
            <a:r>
              <a:rPr lang="ja-JP" altLang="en-US" dirty="0" smtClean="0">
                <a:latin typeface="Meiryo UI" panose="020B0604030504040204" pitchFamily="50" charset="-128"/>
                <a:ea typeface="Meiryo UI" panose="020B0604030504040204" pitchFamily="50" charset="-128"/>
              </a:rPr>
              <a:t>である場合</a:t>
            </a:r>
            <a:endParaRPr lang="ja-JP" altLang="en-US" dirty="0">
              <a:latin typeface="Meiryo UI" panose="020B0604030504040204" pitchFamily="50" charset="-128"/>
              <a:ea typeface="Meiryo UI" panose="020B0604030504040204" pitchFamily="50" charset="-128"/>
            </a:endParaRPr>
          </a:p>
        </p:txBody>
      </p:sp>
      <p:sp>
        <p:nvSpPr>
          <p:cNvPr id="11" name="正方形/長方形 10"/>
          <p:cNvSpPr/>
          <p:nvPr/>
        </p:nvSpPr>
        <p:spPr>
          <a:xfrm>
            <a:off x="3542163" y="2625550"/>
            <a:ext cx="5489003" cy="3354765"/>
          </a:xfrm>
          <a:prstGeom prst="rect">
            <a:avLst/>
          </a:prstGeom>
        </p:spPr>
        <p:txBody>
          <a:bodyPr wrap="none">
            <a:spAutoFit/>
          </a:bodyPr>
          <a:lstStyle/>
          <a:p>
            <a:pPr algn="ctr"/>
            <a:r>
              <a:rPr lang="ja-JP" altLang="en-US" sz="3200" b="1" dirty="0" smtClean="0">
                <a:latin typeface="Meiryo UI" panose="020B0604030504040204" pitchFamily="50" charset="-128"/>
                <a:ea typeface="Meiryo UI" panose="020B0604030504040204" pitchFamily="50" charset="-128"/>
              </a:rPr>
              <a:t>やりたい事</a:t>
            </a:r>
            <a:endParaRPr lang="en-US" altLang="ja-JP" sz="3200" b="1" dirty="0" smtClean="0">
              <a:latin typeface="Meiryo UI" panose="020B0604030504040204" pitchFamily="50" charset="-128"/>
              <a:ea typeface="Meiryo UI" panose="020B0604030504040204" pitchFamily="50" charset="-128"/>
            </a:endParaRPr>
          </a:p>
          <a:p>
            <a:endParaRPr lang="en-US" altLang="zh-CN" b="1" dirty="0" smtClean="0">
              <a:latin typeface="Meiryo UI" panose="020B0604030504040204" pitchFamily="50" charset="-128"/>
              <a:ea typeface="Meiryo UI" panose="020B0604030504040204" pitchFamily="50" charset="-128"/>
            </a:endParaRPr>
          </a:p>
          <a:p>
            <a:endParaRPr lang="en-US" altLang="zh-CN" b="1" dirty="0">
              <a:latin typeface="Meiryo UI" panose="020B0604030504040204" pitchFamily="50" charset="-128"/>
              <a:ea typeface="Meiryo UI" panose="020B0604030504040204" pitchFamily="50" charset="-128"/>
            </a:endParaRPr>
          </a:p>
          <a:p>
            <a:r>
              <a:rPr lang="en-US" altLang="ja-JP" b="1" dirty="0" smtClean="0">
                <a:latin typeface="Meiryo UI" panose="020B0604030504040204" pitchFamily="50" charset="-128"/>
                <a:ea typeface="Meiryo UI" panose="020B0604030504040204" pitchFamily="50" charset="-128"/>
              </a:rPr>
              <a:t>menu = { “</a:t>
            </a:r>
            <a:r>
              <a:rPr lang="ja-JP" altLang="en-US" b="1" dirty="0" smtClean="0">
                <a:latin typeface="Meiryo UI" panose="020B0604030504040204" pitchFamily="50" charset="-128"/>
                <a:ea typeface="Meiryo UI" panose="020B0604030504040204" pitchFamily="50" charset="-128"/>
              </a:rPr>
              <a:t>ピザ名</a:t>
            </a:r>
            <a:r>
              <a:rPr lang="en-US" altLang="ja-JP" b="1" dirty="0" smtClean="0">
                <a:latin typeface="Meiryo UI" panose="020B0604030504040204" pitchFamily="50" charset="-128"/>
                <a:ea typeface="Meiryo UI" panose="020B0604030504040204" pitchFamily="50" charset="-128"/>
              </a:rPr>
              <a:t>”: </a:t>
            </a:r>
            <a:r>
              <a:rPr lang="ja-JP" altLang="en-US" b="1" dirty="0" smtClean="0">
                <a:solidFill>
                  <a:srgbClr val="FF0000"/>
                </a:solidFill>
                <a:latin typeface="Meiryo UI" panose="020B0604030504040204" pitchFamily="50" charset="-128"/>
                <a:ea typeface="Meiryo UI" panose="020B0604030504040204" pitchFamily="50" charset="-128"/>
              </a:rPr>
              <a:t>ピザのクラス</a:t>
            </a:r>
            <a:r>
              <a:rPr lang="en-US" altLang="ja-JP" b="1" dirty="0" smtClean="0">
                <a:latin typeface="Meiryo UI" panose="020B0604030504040204" pitchFamily="50" charset="-128"/>
                <a:ea typeface="Meiryo UI" panose="020B0604030504040204" pitchFamily="50" charset="-128"/>
              </a:rPr>
              <a:t>}</a:t>
            </a:r>
          </a:p>
          <a:p>
            <a:endParaRPr lang="en-US" altLang="ja-JP" b="1" dirty="0">
              <a:latin typeface="Meiryo UI" panose="020B0604030504040204" pitchFamily="50" charset="-128"/>
              <a:ea typeface="Meiryo UI" panose="020B0604030504040204" pitchFamily="50" charset="-128"/>
            </a:endParaRPr>
          </a:p>
          <a:p>
            <a:r>
              <a:rPr lang="en-US" altLang="ja-JP" b="1" dirty="0" err="1" smtClean="0">
                <a:latin typeface="Meiryo UI" panose="020B0604030504040204" pitchFamily="50" charset="-128"/>
                <a:ea typeface="Meiryo UI" panose="020B0604030504040204" pitchFamily="50" charset="-128"/>
              </a:rPr>
              <a:t>def</a:t>
            </a:r>
            <a:r>
              <a:rPr lang="en-US" altLang="ja-JP" b="1" dirty="0" smtClean="0">
                <a:latin typeface="Meiryo UI" panose="020B0604030504040204" pitchFamily="50" charset="-128"/>
                <a:ea typeface="Meiryo UI" panose="020B0604030504040204" pitchFamily="50" charset="-128"/>
              </a:rPr>
              <a:t> </a:t>
            </a:r>
            <a:r>
              <a:rPr lang="en-US" altLang="ja-JP" b="1" dirty="0" err="1" smtClean="0">
                <a:latin typeface="Meiryo UI" panose="020B0604030504040204" pitchFamily="50" charset="-128"/>
                <a:ea typeface="Meiryo UI" panose="020B0604030504040204" pitchFamily="50" charset="-128"/>
              </a:rPr>
              <a:t>order_pizza</a:t>
            </a:r>
            <a:r>
              <a:rPr lang="en-US" altLang="ja-JP" b="1" dirty="0" smtClean="0">
                <a:latin typeface="Meiryo UI" panose="020B0604030504040204" pitchFamily="50" charset="-128"/>
                <a:ea typeface="Meiryo UI" panose="020B0604030504040204" pitchFamily="50" charset="-128"/>
              </a:rPr>
              <a:t>(</a:t>
            </a:r>
            <a:r>
              <a:rPr lang="en-US" altLang="ja-JP" b="1" dirty="0" err="1" smtClean="0">
                <a:latin typeface="Meiryo UI" panose="020B0604030504040204" pitchFamily="50" charset="-128"/>
                <a:ea typeface="Meiryo UI" panose="020B0604030504040204" pitchFamily="50" charset="-128"/>
              </a:rPr>
              <a:t>pizza_name</a:t>
            </a:r>
            <a:r>
              <a:rPr lang="en-US" altLang="ja-JP" b="1" dirty="0" smtClean="0">
                <a:latin typeface="Meiryo UI" panose="020B0604030504040204" pitchFamily="50" charset="-128"/>
                <a:ea typeface="Meiryo UI" panose="020B0604030504040204" pitchFamily="50" charset="-128"/>
              </a:rPr>
              <a:t>: </a:t>
            </a:r>
            <a:r>
              <a:rPr lang="en-US" altLang="ja-JP" b="1" dirty="0" err="1" smtClean="0">
                <a:latin typeface="Meiryo UI" panose="020B0604030504040204" pitchFamily="50" charset="-128"/>
                <a:ea typeface="Meiryo UI" panose="020B0604030504040204" pitchFamily="50" charset="-128"/>
              </a:rPr>
              <a:t>str</a:t>
            </a:r>
            <a:r>
              <a:rPr lang="en-US" altLang="ja-JP" b="1" dirty="0" smtClean="0">
                <a:latin typeface="Meiryo UI" panose="020B0604030504040204" pitchFamily="50" charset="-128"/>
                <a:ea typeface="Meiryo UI" panose="020B0604030504040204" pitchFamily="50" charset="-128"/>
              </a:rPr>
              <a:t>) -&gt; Pizza:</a:t>
            </a:r>
          </a:p>
          <a:p>
            <a:r>
              <a:rPr lang="en-US" altLang="ja-JP" b="1" dirty="0">
                <a:latin typeface="Meiryo UI" panose="020B0604030504040204" pitchFamily="50" charset="-128"/>
                <a:ea typeface="Meiryo UI" panose="020B0604030504040204" pitchFamily="50" charset="-128"/>
              </a:rPr>
              <a:t>	</a:t>
            </a:r>
            <a:r>
              <a:rPr lang="en-US" altLang="ja-JP" b="1" dirty="0" err="1" smtClean="0">
                <a:latin typeface="Meiryo UI" panose="020B0604030504040204" pitchFamily="50" charset="-128"/>
                <a:ea typeface="Meiryo UI" panose="020B0604030504040204" pitchFamily="50" charset="-128"/>
              </a:rPr>
              <a:t>pizza_class</a:t>
            </a:r>
            <a:r>
              <a:rPr lang="en-US" altLang="ja-JP" b="1" dirty="0" smtClean="0">
                <a:latin typeface="Meiryo UI" panose="020B0604030504040204" pitchFamily="50" charset="-128"/>
                <a:ea typeface="Meiryo UI" panose="020B0604030504040204" pitchFamily="50" charset="-128"/>
              </a:rPr>
              <a:t> = menu[</a:t>
            </a:r>
            <a:r>
              <a:rPr lang="en-US" altLang="ja-JP" b="1" dirty="0" err="1">
                <a:latin typeface="Meiryo UI" panose="020B0604030504040204" pitchFamily="50" charset="-128"/>
                <a:ea typeface="Meiryo UI" panose="020B0604030504040204" pitchFamily="50" charset="-128"/>
              </a:rPr>
              <a:t>pizza_name</a:t>
            </a:r>
            <a:r>
              <a:rPr lang="en-US" altLang="ja-JP" b="1" dirty="0" smtClean="0">
                <a:latin typeface="Meiryo UI" panose="020B0604030504040204" pitchFamily="50" charset="-128"/>
                <a:ea typeface="Meiryo UI" panose="020B0604030504040204" pitchFamily="50" charset="-128"/>
              </a:rPr>
              <a:t>]</a:t>
            </a:r>
          </a:p>
          <a:p>
            <a:r>
              <a:rPr lang="en-US" altLang="ja-JP" b="1" dirty="0">
                <a:latin typeface="Meiryo UI" panose="020B0604030504040204" pitchFamily="50" charset="-128"/>
                <a:ea typeface="Meiryo UI" panose="020B0604030504040204" pitchFamily="50" charset="-128"/>
              </a:rPr>
              <a:t>	</a:t>
            </a:r>
            <a:r>
              <a:rPr lang="en-US" altLang="ja-JP" b="1" dirty="0" err="1" smtClean="0">
                <a:latin typeface="Meiryo UI" panose="020B0604030504040204" pitchFamily="50" charset="-128"/>
                <a:ea typeface="Meiryo UI" panose="020B0604030504040204" pitchFamily="50" charset="-128"/>
              </a:rPr>
              <a:t>new_pizza</a:t>
            </a:r>
            <a:r>
              <a:rPr lang="en-US" altLang="ja-JP" b="1" dirty="0" smtClean="0">
                <a:latin typeface="Meiryo UI" panose="020B0604030504040204" pitchFamily="50" charset="-128"/>
                <a:ea typeface="Meiryo UI" panose="020B0604030504040204" pitchFamily="50" charset="-128"/>
              </a:rPr>
              <a:t> = </a:t>
            </a:r>
            <a:r>
              <a:rPr lang="en-US" altLang="ja-JP" b="1" dirty="0" err="1" smtClean="0">
                <a:latin typeface="Meiryo UI" panose="020B0604030504040204" pitchFamily="50" charset="-128"/>
                <a:ea typeface="Meiryo UI" panose="020B0604030504040204" pitchFamily="50" charset="-128"/>
              </a:rPr>
              <a:t>pizza_class</a:t>
            </a:r>
            <a:r>
              <a:rPr lang="en-US" altLang="ja-JP" b="1" dirty="0" smtClean="0">
                <a:latin typeface="Meiryo UI" panose="020B0604030504040204" pitchFamily="50" charset="-128"/>
                <a:ea typeface="Meiryo UI" panose="020B0604030504040204" pitchFamily="50" charset="-128"/>
              </a:rPr>
              <a:t>()</a:t>
            </a:r>
          </a:p>
          <a:p>
            <a:r>
              <a:rPr lang="en-US" altLang="ja-JP" b="1" dirty="0">
                <a:latin typeface="Meiryo UI" panose="020B0604030504040204" pitchFamily="50" charset="-128"/>
                <a:ea typeface="Meiryo UI" panose="020B0604030504040204" pitchFamily="50" charset="-128"/>
              </a:rPr>
              <a:t>	</a:t>
            </a:r>
            <a:r>
              <a:rPr lang="en-US" altLang="ja-JP" b="1" dirty="0" smtClean="0">
                <a:latin typeface="Meiryo UI" panose="020B0604030504040204" pitchFamily="50" charset="-128"/>
                <a:ea typeface="Meiryo UI" panose="020B0604030504040204" pitchFamily="50" charset="-128"/>
              </a:rPr>
              <a:t>return </a:t>
            </a:r>
            <a:r>
              <a:rPr lang="en-US" altLang="ja-JP" b="1" dirty="0" err="1">
                <a:latin typeface="Meiryo UI" panose="020B0604030504040204" pitchFamily="50" charset="-128"/>
                <a:ea typeface="Meiryo UI" panose="020B0604030504040204" pitchFamily="50" charset="-128"/>
              </a:rPr>
              <a:t>new_pizza</a:t>
            </a:r>
            <a:endParaRPr lang="en-US" altLang="ja-JP" b="1" dirty="0" smtClean="0">
              <a:latin typeface="Meiryo UI" panose="020B0604030504040204" pitchFamily="50" charset="-128"/>
              <a:ea typeface="Meiryo UI" panose="020B0604030504040204" pitchFamily="50" charset="-128"/>
            </a:endParaRPr>
          </a:p>
          <a:p>
            <a:endParaRPr lang="en-US" altLang="zh-CN" b="1" dirty="0">
              <a:latin typeface="Meiryo UI" panose="020B0604030504040204" pitchFamily="50" charset="-128"/>
              <a:ea typeface="Meiryo UI" panose="020B0604030504040204" pitchFamily="50" charset="-128"/>
            </a:endParaRPr>
          </a:p>
          <a:p>
            <a:endParaRPr lang="en-US" altLang="zh-CN" b="1" dirty="0">
              <a:latin typeface="Meiryo UI" panose="020B0604030504040204" pitchFamily="50" charset="-128"/>
              <a:ea typeface="Meiryo UI" panose="020B0604030504040204" pitchFamily="50" charset="-128"/>
            </a:endParaRPr>
          </a:p>
        </p:txBody>
      </p:sp>
      <mc:AlternateContent xmlns:mc="http://schemas.openxmlformats.org/markup-compatibility/2006" xmlns:p14="http://schemas.microsoft.com/office/powerpoint/2010/main">
        <mc:Choice Requires="p14">
          <p:contentPart p14:bwMode="auto" r:id="rId3">
            <p14:nvContentPartPr>
              <p14:cNvPr id="31" name="インク 30"/>
              <p14:cNvContentPartPr/>
              <p14:nvPr/>
            </p14:nvContentPartPr>
            <p14:xfrm>
              <a:off x="7025261" y="3428014"/>
              <a:ext cx="307800" cy="223200"/>
            </p14:xfrm>
          </p:contentPart>
        </mc:Choice>
        <mc:Fallback xmlns="">
          <p:pic>
            <p:nvPicPr>
              <p:cNvPr id="31" name="インク 30"/>
              <p:cNvPicPr/>
              <p:nvPr/>
            </p:nvPicPr>
            <p:blipFill>
              <a:blip r:embed="rId4"/>
              <a:stretch>
                <a:fillRect/>
              </a:stretch>
            </p:blipFill>
            <p:spPr>
              <a:xfrm>
                <a:off x="6999341" y="3410374"/>
                <a:ext cx="355320" cy="26676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2" name="インク 31"/>
              <p14:cNvContentPartPr/>
              <p14:nvPr/>
            </p14:nvContentPartPr>
            <p14:xfrm>
              <a:off x="7062341" y="2914294"/>
              <a:ext cx="1328400" cy="722520"/>
            </p14:xfrm>
          </p:contentPart>
        </mc:Choice>
        <mc:Fallback xmlns="">
          <p:pic>
            <p:nvPicPr>
              <p:cNvPr id="32" name="インク 31"/>
              <p:cNvPicPr/>
              <p:nvPr/>
            </p:nvPicPr>
            <p:blipFill>
              <a:blip r:embed="rId6"/>
              <a:stretch>
                <a:fillRect/>
              </a:stretch>
            </p:blipFill>
            <p:spPr>
              <a:xfrm>
                <a:off x="7044341" y="2889814"/>
                <a:ext cx="1369440" cy="762480"/>
              </a:xfrm>
              <a:prstGeom prst="rect">
                <a:avLst/>
              </a:prstGeom>
            </p:spPr>
          </p:pic>
        </mc:Fallback>
      </mc:AlternateContent>
      <p:sp>
        <p:nvSpPr>
          <p:cNvPr id="33" name="正方形/長方形 32"/>
          <p:cNvSpPr/>
          <p:nvPr/>
        </p:nvSpPr>
        <p:spPr>
          <a:xfrm>
            <a:off x="8421198" y="2585256"/>
            <a:ext cx="3425938" cy="369332"/>
          </a:xfrm>
          <a:prstGeom prst="rect">
            <a:avLst/>
          </a:prstGeom>
        </p:spPr>
        <p:txBody>
          <a:bodyPr wrap="none">
            <a:spAutoFit/>
          </a:bodyPr>
          <a:lstStyle/>
          <a:p>
            <a:pPr algn="ctr"/>
            <a:r>
              <a:rPr lang="en-US" altLang="ja-JP" b="1" dirty="0" smtClean="0">
                <a:solidFill>
                  <a:srgbClr val="3165BB"/>
                </a:solidFill>
                <a:latin typeface="Meiryo UI" panose="020B0604030504040204" pitchFamily="50" charset="-128"/>
                <a:ea typeface="Meiryo UI" panose="020B0604030504040204" pitchFamily="50" charset="-128"/>
              </a:rPr>
              <a:t>Pizza</a:t>
            </a:r>
            <a:r>
              <a:rPr lang="ja-JP" altLang="en-US" b="1" dirty="0" smtClean="0">
                <a:solidFill>
                  <a:srgbClr val="3165BB"/>
                </a:solidFill>
                <a:latin typeface="Meiryo UI" panose="020B0604030504040204" pitchFamily="50" charset="-128"/>
                <a:ea typeface="Meiryo UI" panose="020B0604030504040204" pitchFamily="50" charset="-128"/>
              </a:rPr>
              <a:t>のサブクラスだけ入れたい！</a:t>
            </a:r>
            <a:endParaRPr lang="zh-CN" altLang="en-US" b="1" dirty="0">
              <a:solidFill>
                <a:srgbClr val="3165BB"/>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91213123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39AE0A8A-2B01-FC43-AA90-88BA2A4E3F7F}"/>
              </a:ext>
            </a:extLst>
          </p:cNvPr>
          <p:cNvSpPr>
            <a:spLocks noGrp="1"/>
          </p:cNvSpPr>
          <p:nvPr>
            <p:ph type="title"/>
          </p:nvPr>
        </p:nvSpPr>
        <p:spPr>
          <a:xfrm>
            <a:off x="838200" y="-58205"/>
            <a:ext cx="10896924" cy="1359726"/>
          </a:xfrm>
        </p:spPr>
        <p:txBody>
          <a:bodyPr rtlCol="0"/>
          <a:lstStyle/>
          <a:p>
            <a:r>
              <a:rPr lang="en-US" altLang="ja-JP" dirty="0" err="1" smtClean="0">
                <a:solidFill>
                  <a:schemeClr val="bg1">
                    <a:lumMod val="65000"/>
                  </a:schemeClr>
                </a:solidFill>
              </a:rPr>
              <a:t>typing.</a:t>
            </a:r>
            <a:r>
              <a:rPr lang="en-US" altLang="ja-JP" dirty="0" err="1" smtClean="0"/>
              <a:t>Type</a:t>
            </a:r>
            <a:endParaRPr lang="ja-JP" altLang="en-US" dirty="0"/>
          </a:p>
        </p:txBody>
      </p:sp>
      <p:sp>
        <p:nvSpPr>
          <p:cNvPr id="13" name="テキスト プレースホルダー 12">
            <a:extLst>
              <a:ext uri="{FF2B5EF4-FFF2-40B4-BE49-F238E27FC236}">
                <a16:creationId xmlns:a16="http://schemas.microsoft.com/office/drawing/2014/main" id="{D8714EE5-8E15-6B41-9518-644A043BB8FC}"/>
              </a:ext>
            </a:extLst>
          </p:cNvPr>
          <p:cNvSpPr>
            <a:spLocks noGrp="1"/>
          </p:cNvSpPr>
          <p:nvPr>
            <p:ph type="body" sz="quarter" idx="12"/>
          </p:nvPr>
        </p:nvSpPr>
        <p:spPr>
          <a:xfrm>
            <a:off x="838200" y="1246001"/>
            <a:ext cx="10896924" cy="320447"/>
          </a:xfrm>
        </p:spPr>
        <p:txBody>
          <a:bodyPr rtlCol="0"/>
          <a:lstStyle/>
          <a:p>
            <a:pPr rtl="0"/>
            <a:r>
              <a:rPr lang="ja-JP" altLang="en-US" dirty="0" smtClean="0">
                <a:latin typeface="Meiryo UI" panose="020B0604030504040204" pitchFamily="50" charset="-128"/>
                <a:ea typeface="Meiryo UI" panose="020B0604030504040204" pitchFamily="50" charset="-128"/>
              </a:rPr>
              <a:t>変数または</a:t>
            </a:r>
            <a:r>
              <a:rPr lang="en-US" altLang="ja-JP" dirty="0" smtClean="0">
                <a:latin typeface="Meiryo UI" panose="020B0604030504040204" pitchFamily="50" charset="-128"/>
                <a:ea typeface="Meiryo UI" panose="020B0604030504040204" pitchFamily="50" charset="-128"/>
              </a:rPr>
              <a:t>Generics</a:t>
            </a:r>
            <a:r>
              <a:rPr lang="ja-JP" altLang="en-US" dirty="0" smtClean="0">
                <a:latin typeface="Meiryo UI" panose="020B0604030504040204" pitchFamily="50" charset="-128"/>
                <a:ea typeface="Meiryo UI" panose="020B0604030504040204" pitchFamily="50" charset="-128"/>
              </a:rPr>
              <a:t>の対象が</a:t>
            </a:r>
            <a:r>
              <a:rPr lang="en-US" altLang="ja-JP" dirty="0" smtClean="0">
                <a:latin typeface="Meiryo UI" panose="020B0604030504040204" pitchFamily="50" charset="-128"/>
                <a:ea typeface="Meiryo UI" panose="020B0604030504040204" pitchFamily="50" charset="-128"/>
              </a:rPr>
              <a:t>Class</a:t>
            </a:r>
            <a:r>
              <a:rPr lang="ja-JP" altLang="en-US" dirty="0" smtClean="0">
                <a:latin typeface="Meiryo UI" panose="020B0604030504040204" pitchFamily="50" charset="-128"/>
                <a:ea typeface="Meiryo UI" panose="020B0604030504040204" pitchFamily="50" charset="-128"/>
              </a:rPr>
              <a:t>である場合</a:t>
            </a:r>
            <a:endParaRPr lang="ja-JP" altLang="en-US" dirty="0">
              <a:latin typeface="Meiryo UI" panose="020B0604030504040204" pitchFamily="50" charset="-128"/>
              <a:ea typeface="Meiryo UI" panose="020B0604030504040204" pitchFamily="50" charset="-128"/>
            </a:endParaRPr>
          </a:p>
        </p:txBody>
      </p:sp>
      <p:pic>
        <p:nvPicPr>
          <p:cNvPr id="7" name="図 6"/>
          <p:cNvPicPr>
            <a:picLocks noChangeAspect="1"/>
          </p:cNvPicPr>
          <p:nvPr/>
        </p:nvPicPr>
        <p:blipFill>
          <a:blip r:embed="rId3"/>
          <a:stretch>
            <a:fillRect/>
          </a:stretch>
        </p:blipFill>
        <p:spPr>
          <a:xfrm>
            <a:off x="724610" y="2406669"/>
            <a:ext cx="2575888" cy="2958083"/>
          </a:xfrm>
          <a:prstGeom prst="rect">
            <a:avLst/>
          </a:prstGeom>
        </p:spPr>
      </p:pic>
      <p:pic>
        <p:nvPicPr>
          <p:cNvPr id="2" name="図 1"/>
          <p:cNvPicPr>
            <a:picLocks noChangeAspect="1"/>
          </p:cNvPicPr>
          <p:nvPr/>
        </p:nvPicPr>
        <p:blipFill>
          <a:blip r:embed="rId4"/>
          <a:stretch>
            <a:fillRect/>
          </a:stretch>
        </p:blipFill>
        <p:spPr>
          <a:xfrm>
            <a:off x="3479563" y="2406669"/>
            <a:ext cx="8712437" cy="2958083"/>
          </a:xfrm>
          <a:prstGeom prst="rect">
            <a:avLst/>
          </a:prstGeom>
        </p:spPr>
      </p:pic>
      <p:sp>
        <p:nvSpPr>
          <p:cNvPr id="10" name="正方形/長方形 9"/>
          <p:cNvSpPr/>
          <p:nvPr/>
        </p:nvSpPr>
        <p:spPr>
          <a:xfrm>
            <a:off x="1232233" y="5668564"/>
            <a:ext cx="10108858" cy="461665"/>
          </a:xfrm>
          <a:prstGeom prst="rect">
            <a:avLst/>
          </a:prstGeom>
        </p:spPr>
        <p:txBody>
          <a:bodyPr wrap="none">
            <a:spAutoFit/>
          </a:bodyPr>
          <a:lstStyle/>
          <a:p>
            <a:pPr algn="ctr"/>
            <a:r>
              <a:rPr lang="en-US" altLang="ja-JP" sz="2400" b="1" dirty="0" err="1" smtClean="0">
                <a:solidFill>
                  <a:srgbClr val="FF0000"/>
                </a:solidFill>
                <a:latin typeface="Meiryo UI" panose="020B0604030504040204" pitchFamily="50" charset="-128"/>
                <a:ea typeface="Meiryo UI" panose="020B0604030504040204" pitchFamily="50" charset="-128"/>
              </a:rPr>
              <a:t>Pizza_menu</a:t>
            </a:r>
            <a:r>
              <a:rPr lang="ja-JP" altLang="en-US" sz="2400" b="1" dirty="0" smtClean="0">
                <a:solidFill>
                  <a:srgbClr val="FF0000"/>
                </a:solidFill>
                <a:latin typeface="Meiryo UI" panose="020B0604030504040204" pitchFamily="50" charset="-128"/>
                <a:ea typeface="Meiryo UI" panose="020B0604030504040204" pitchFamily="50" charset="-128"/>
              </a:rPr>
              <a:t>に入れるクラスを</a:t>
            </a:r>
            <a:r>
              <a:rPr lang="en-US" altLang="ja-JP" sz="2400" b="1" dirty="0" smtClean="0">
                <a:solidFill>
                  <a:srgbClr val="FF0000"/>
                </a:solidFill>
                <a:latin typeface="Meiryo UI" panose="020B0604030504040204" pitchFamily="50" charset="-128"/>
                <a:ea typeface="Meiryo UI" panose="020B0604030504040204" pitchFamily="50" charset="-128"/>
              </a:rPr>
              <a:t>Pizza</a:t>
            </a:r>
            <a:r>
              <a:rPr lang="ja-JP" altLang="en-US" sz="2400" b="1" dirty="0" smtClean="0">
                <a:solidFill>
                  <a:srgbClr val="FF0000"/>
                </a:solidFill>
                <a:latin typeface="Meiryo UI" panose="020B0604030504040204" pitchFamily="50" charset="-128"/>
                <a:ea typeface="Meiryo UI" panose="020B0604030504040204" pitchFamily="50" charset="-128"/>
              </a:rPr>
              <a:t>のサブクラスに制限したい場合どうする？</a:t>
            </a:r>
            <a:endParaRPr lang="zh-CN" altLang="en-US" sz="2400" b="1" dirty="0">
              <a:solidFill>
                <a:srgbClr val="FF0000"/>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91447292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39AE0A8A-2B01-FC43-AA90-88BA2A4E3F7F}"/>
              </a:ext>
            </a:extLst>
          </p:cNvPr>
          <p:cNvSpPr>
            <a:spLocks noGrp="1"/>
          </p:cNvSpPr>
          <p:nvPr>
            <p:ph type="title"/>
          </p:nvPr>
        </p:nvSpPr>
        <p:spPr>
          <a:xfrm>
            <a:off x="838200" y="-58205"/>
            <a:ext cx="10896924" cy="1359726"/>
          </a:xfrm>
        </p:spPr>
        <p:txBody>
          <a:bodyPr rtlCol="0"/>
          <a:lstStyle/>
          <a:p>
            <a:r>
              <a:rPr lang="en-US" altLang="ja-JP" dirty="0" err="1">
                <a:solidFill>
                  <a:schemeClr val="bg1">
                    <a:lumMod val="65000"/>
                  </a:schemeClr>
                </a:solidFill>
              </a:rPr>
              <a:t>typing.</a:t>
            </a:r>
            <a:r>
              <a:rPr lang="en-US" altLang="ja-JP" dirty="0" err="1"/>
              <a:t>Type</a:t>
            </a:r>
            <a:endParaRPr lang="ja-JP" altLang="en-US" dirty="0"/>
          </a:p>
        </p:txBody>
      </p:sp>
      <p:sp>
        <p:nvSpPr>
          <p:cNvPr id="13" name="テキスト プレースホルダー 12">
            <a:extLst>
              <a:ext uri="{FF2B5EF4-FFF2-40B4-BE49-F238E27FC236}">
                <a16:creationId xmlns:a16="http://schemas.microsoft.com/office/drawing/2014/main" id="{D8714EE5-8E15-6B41-9518-644A043BB8FC}"/>
              </a:ext>
            </a:extLst>
          </p:cNvPr>
          <p:cNvSpPr>
            <a:spLocks noGrp="1"/>
          </p:cNvSpPr>
          <p:nvPr>
            <p:ph type="body" sz="quarter" idx="12"/>
          </p:nvPr>
        </p:nvSpPr>
        <p:spPr>
          <a:xfrm>
            <a:off x="838200" y="1246001"/>
            <a:ext cx="10896924" cy="320447"/>
          </a:xfrm>
        </p:spPr>
        <p:txBody>
          <a:bodyPr rtlCol="0"/>
          <a:lstStyle/>
          <a:p>
            <a:pPr rtl="0"/>
            <a:r>
              <a:rPr lang="ja-JP" altLang="en-US" dirty="0" smtClean="0">
                <a:latin typeface="Meiryo UI" panose="020B0604030504040204" pitchFamily="50" charset="-128"/>
                <a:ea typeface="Meiryo UI" panose="020B0604030504040204" pitchFamily="50" charset="-128"/>
              </a:rPr>
              <a:t>変数または</a:t>
            </a:r>
            <a:r>
              <a:rPr lang="en-US" altLang="ja-JP" dirty="0" smtClean="0">
                <a:latin typeface="Meiryo UI" panose="020B0604030504040204" pitchFamily="50" charset="-128"/>
                <a:ea typeface="Meiryo UI" panose="020B0604030504040204" pitchFamily="50" charset="-128"/>
              </a:rPr>
              <a:t>Generics</a:t>
            </a:r>
            <a:r>
              <a:rPr lang="ja-JP" altLang="en-US" dirty="0" smtClean="0">
                <a:latin typeface="Meiryo UI" panose="020B0604030504040204" pitchFamily="50" charset="-128"/>
                <a:ea typeface="Meiryo UI" panose="020B0604030504040204" pitchFamily="50" charset="-128"/>
              </a:rPr>
              <a:t>の対象が</a:t>
            </a:r>
            <a:r>
              <a:rPr lang="en-US" altLang="ja-JP" dirty="0" smtClean="0">
                <a:latin typeface="Meiryo UI" panose="020B0604030504040204" pitchFamily="50" charset="-128"/>
                <a:ea typeface="Meiryo UI" panose="020B0604030504040204" pitchFamily="50" charset="-128"/>
              </a:rPr>
              <a:t>Class</a:t>
            </a:r>
            <a:r>
              <a:rPr lang="ja-JP" altLang="en-US" dirty="0" smtClean="0">
                <a:latin typeface="Meiryo UI" panose="020B0604030504040204" pitchFamily="50" charset="-128"/>
                <a:ea typeface="Meiryo UI" panose="020B0604030504040204" pitchFamily="50" charset="-128"/>
              </a:rPr>
              <a:t>である場合</a:t>
            </a:r>
            <a:endParaRPr lang="ja-JP" altLang="en-US" dirty="0">
              <a:latin typeface="Meiryo UI" panose="020B0604030504040204" pitchFamily="50" charset="-128"/>
              <a:ea typeface="Meiryo UI" panose="020B0604030504040204" pitchFamily="50" charset="-128"/>
            </a:endParaRPr>
          </a:p>
        </p:txBody>
      </p:sp>
      <p:pic>
        <p:nvPicPr>
          <p:cNvPr id="7" name="図 6"/>
          <p:cNvPicPr>
            <a:picLocks noChangeAspect="1"/>
          </p:cNvPicPr>
          <p:nvPr/>
        </p:nvPicPr>
        <p:blipFill>
          <a:blip r:embed="rId3"/>
          <a:stretch>
            <a:fillRect/>
          </a:stretch>
        </p:blipFill>
        <p:spPr>
          <a:xfrm>
            <a:off x="724610" y="2406669"/>
            <a:ext cx="2575888" cy="2958083"/>
          </a:xfrm>
          <a:prstGeom prst="rect">
            <a:avLst/>
          </a:prstGeom>
        </p:spPr>
      </p:pic>
      <p:pic>
        <p:nvPicPr>
          <p:cNvPr id="4" name="図 3"/>
          <p:cNvPicPr>
            <a:picLocks noChangeAspect="1"/>
          </p:cNvPicPr>
          <p:nvPr/>
        </p:nvPicPr>
        <p:blipFill>
          <a:blip r:embed="rId4"/>
          <a:stretch>
            <a:fillRect/>
          </a:stretch>
        </p:blipFill>
        <p:spPr>
          <a:xfrm>
            <a:off x="3486153" y="2406669"/>
            <a:ext cx="8461630" cy="2958083"/>
          </a:xfrm>
          <a:prstGeom prst="rect">
            <a:avLst/>
          </a:prstGeom>
        </p:spPr>
      </p:pic>
    </p:spTree>
    <p:extLst>
      <p:ext uri="{BB962C8B-B14F-4D97-AF65-F5344CB8AC3E}">
        <p14:creationId xmlns:p14="http://schemas.microsoft.com/office/powerpoint/2010/main" val="15828984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タイトル 9">
            <a:extLst>
              <a:ext uri="{FF2B5EF4-FFF2-40B4-BE49-F238E27FC236}">
                <a16:creationId xmlns:a16="http://schemas.microsoft.com/office/drawing/2014/main" id="{CF7A04E8-D33E-244D-AFB2-10B9CDB5C584}"/>
              </a:ext>
            </a:extLst>
          </p:cNvPr>
          <p:cNvSpPr>
            <a:spLocks noGrp="1"/>
          </p:cNvSpPr>
          <p:nvPr>
            <p:ph type="title"/>
          </p:nvPr>
        </p:nvSpPr>
        <p:spPr>
          <a:xfrm>
            <a:off x="1328737" y="71182"/>
            <a:ext cx="4008437" cy="1395208"/>
          </a:xfrm>
        </p:spPr>
        <p:txBody>
          <a:bodyPr rtlCol="0"/>
          <a:lstStyle/>
          <a:p>
            <a:pPr rtl="0"/>
            <a:r>
              <a:rPr lang="ja-JP" altLang="en-US" dirty="0" smtClean="0">
                <a:latin typeface="Meiryo UI" panose="020B0604030504040204" pitchFamily="50" charset="-128"/>
                <a:ea typeface="Meiryo UI" panose="020B0604030504040204" pitchFamily="50" charset="-128"/>
              </a:rPr>
              <a:t>背景</a:t>
            </a:r>
            <a:endParaRPr lang="ja-JP" altLang="en-US" dirty="0">
              <a:latin typeface="Meiryo UI" panose="020B0604030504040204" pitchFamily="50" charset="-128"/>
              <a:ea typeface="Meiryo UI" panose="020B0604030504040204" pitchFamily="50" charset="-128"/>
            </a:endParaRPr>
          </a:p>
        </p:txBody>
      </p:sp>
      <p:sp>
        <p:nvSpPr>
          <p:cNvPr id="11" name="テキスト プレースホルダー 10">
            <a:extLst>
              <a:ext uri="{FF2B5EF4-FFF2-40B4-BE49-F238E27FC236}">
                <a16:creationId xmlns:a16="http://schemas.microsoft.com/office/drawing/2014/main" id="{9349A659-D3D2-9F43-B94A-438B0C55F672}"/>
              </a:ext>
            </a:extLst>
          </p:cNvPr>
          <p:cNvSpPr>
            <a:spLocks noGrp="1"/>
          </p:cNvSpPr>
          <p:nvPr>
            <p:ph type="body" sz="quarter" idx="12"/>
          </p:nvPr>
        </p:nvSpPr>
        <p:spPr>
          <a:xfrm>
            <a:off x="1328737" y="1532051"/>
            <a:ext cx="4583625" cy="602887"/>
          </a:xfrm>
        </p:spPr>
        <p:txBody>
          <a:bodyPr rtlCol="0" anchor="t">
            <a:normAutofit/>
          </a:bodyPr>
          <a:lstStyle/>
          <a:p>
            <a:pPr rtl="0"/>
            <a:r>
              <a:rPr lang="ja-JP" altLang="en-US" sz="2000" b="1" dirty="0" smtClean="0"/>
              <a:t>なぜ</a:t>
            </a:r>
            <a:r>
              <a:rPr lang="en-US" altLang="ja-JP" sz="2000" b="1" dirty="0" smtClean="0"/>
              <a:t>Python</a:t>
            </a:r>
            <a:r>
              <a:rPr lang="ja-JP" altLang="en-US" sz="2000" b="1" dirty="0" smtClean="0"/>
              <a:t>に型をつけたいのか？</a:t>
            </a:r>
            <a:endParaRPr lang="ja-JP" altLang="en-US" sz="2000" b="1" dirty="0"/>
          </a:p>
        </p:txBody>
      </p:sp>
      <p:pic>
        <p:nvPicPr>
          <p:cNvPr id="2" name="図 1"/>
          <p:cNvPicPr>
            <a:picLocks noChangeAspect="1"/>
          </p:cNvPicPr>
          <p:nvPr/>
        </p:nvPicPr>
        <p:blipFill>
          <a:blip r:embed="rId3"/>
          <a:stretch>
            <a:fillRect/>
          </a:stretch>
        </p:blipFill>
        <p:spPr>
          <a:xfrm>
            <a:off x="1328737" y="2777772"/>
            <a:ext cx="6494370" cy="3452631"/>
          </a:xfrm>
          <a:prstGeom prst="rect">
            <a:avLst/>
          </a:prstGeom>
        </p:spPr>
      </p:pic>
      <p:sp>
        <p:nvSpPr>
          <p:cNvPr id="7" name="テキスト プレースホルダー 10">
            <a:extLst>
              <a:ext uri="{FF2B5EF4-FFF2-40B4-BE49-F238E27FC236}">
                <a16:creationId xmlns:a16="http://schemas.microsoft.com/office/drawing/2014/main" id="{C11BD6B0-E24A-7F4B-8641-F7B254D58E89}"/>
              </a:ext>
            </a:extLst>
          </p:cNvPr>
          <p:cNvSpPr>
            <a:spLocks noGrp="1"/>
          </p:cNvSpPr>
          <p:nvPr>
            <p:ph type="body" sz="quarter" idx="11"/>
          </p:nvPr>
        </p:nvSpPr>
        <p:spPr>
          <a:xfrm>
            <a:off x="1328737" y="2338307"/>
            <a:ext cx="2340222" cy="439466"/>
          </a:xfrm>
        </p:spPr>
        <p:txBody>
          <a:bodyPr rtlCol="0">
            <a:noAutofit/>
          </a:bodyPr>
          <a:lstStyle/>
          <a:p>
            <a:pPr marL="0" indent="0" rtl="0">
              <a:buNone/>
            </a:pPr>
            <a:r>
              <a:rPr lang="en-US" altLang="ja-JP" sz="1800" b="1" dirty="0" err="1" smtClean="0">
                <a:solidFill>
                  <a:srgbClr val="00B050"/>
                </a:solidFill>
              </a:rPr>
              <a:t>PyCharm</a:t>
            </a:r>
            <a:r>
              <a:rPr lang="ja-JP" altLang="en-US" sz="1800" b="1" dirty="0" smtClean="0">
                <a:solidFill>
                  <a:srgbClr val="00B050"/>
                </a:solidFill>
              </a:rPr>
              <a:t>　</a:t>
            </a:r>
            <a:r>
              <a:rPr lang="en-US" altLang="ja-JP" sz="1800" b="1" dirty="0" smtClean="0">
                <a:solidFill>
                  <a:srgbClr val="00B050"/>
                </a:solidFill>
              </a:rPr>
              <a:t>2020.2</a:t>
            </a:r>
          </a:p>
        </p:txBody>
      </p:sp>
      <p:sp>
        <p:nvSpPr>
          <p:cNvPr id="3" name="角丸四角形吹き出し 2"/>
          <p:cNvSpPr/>
          <p:nvPr/>
        </p:nvSpPr>
        <p:spPr>
          <a:xfrm>
            <a:off x="6871855" y="4373218"/>
            <a:ext cx="4333805" cy="1045028"/>
          </a:xfrm>
          <a:prstGeom prst="wedgeRoundRectCallout">
            <a:avLst>
              <a:gd name="adj1" fmla="val -127322"/>
              <a:gd name="adj2" fmla="val -26582"/>
              <a:gd name="adj3" fmla="val 16667"/>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ja-JP" altLang="en-US" b="1" dirty="0" smtClean="0">
                <a:solidFill>
                  <a:schemeClr val="tx1">
                    <a:lumMod val="50000"/>
                  </a:schemeClr>
                </a:solidFill>
                <a:latin typeface="Meiryo UI" panose="020B0604030504040204" pitchFamily="50" charset="-128"/>
                <a:ea typeface="Meiryo UI" panose="020B0604030504040204" pitchFamily="50" charset="-128"/>
              </a:rPr>
              <a:t>なぜここで使わない選択肢を</a:t>
            </a:r>
            <a:endParaRPr lang="en-US" altLang="ja-JP" b="1" dirty="0" smtClean="0">
              <a:solidFill>
                <a:schemeClr val="tx1">
                  <a:lumMod val="50000"/>
                </a:schemeClr>
              </a:solidFill>
              <a:latin typeface="Meiryo UI" panose="020B0604030504040204" pitchFamily="50" charset="-128"/>
              <a:ea typeface="Meiryo UI" panose="020B0604030504040204" pitchFamily="50" charset="-128"/>
            </a:endParaRPr>
          </a:p>
          <a:p>
            <a:r>
              <a:rPr lang="ja-JP" altLang="en-US" b="1" dirty="0" smtClean="0">
                <a:solidFill>
                  <a:schemeClr val="tx1">
                    <a:lumMod val="50000"/>
                  </a:schemeClr>
                </a:solidFill>
                <a:latin typeface="Meiryo UI" panose="020B0604030504040204" pitchFamily="50" charset="-128"/>
                <a:ea typeface="Meiryo UI" panose="020B0604030504040204" pitchFamily="50" charset="-128"/>
              </a:rPr>
              <a:t>沢山</a:t>
            </a:r>
            <a:r>
              <a:rPr lang="ja-JP" altLang="en-US" b="1" dirty="0">
                <a:solidFill>
                  <a:schemeClr val="tx1">
                    <a:lumMod val="50000"/>
                  </a:schemeClr>
                </a:solidFill>
                <a:latin typeface="Meiryo UI" panose="020B0604030504040204" pitchFamily="50" charset="-128"/>
                <a:ea typeface="Meiryo UI" panose="020B0604030504040204" pitchFamily="50" charset="-128"/>
              </a:rPr>
              <a:t>推薦</a:t>
            </a:r>
            <a:r>
              <a:rPr lang="ja-JP" altLang="en-US" b="1" dirty="0" smtClean="0">
                <a:solidFill>
                  <a:schemeClr val="tx1">
                    <a:lumMod val="50000"/>
                  </a:schemeClr>
                </a:solidFill>
                <a:latin typeface="Meiryo UI" panose="020B0604030504040204" pitchFamily="50" charset="-128"/>
                <a:ea typeface="Meiryo UI" panose="020B0604030504040204" pitchFamily="50" charset="-128"/>
              </a:rPr>
              <a:t>してくれるの？</a:t>
            </a:r>
            <a:endParaRPr lang="en-US" altLang="ja-JP" b="1" dirty="0" smtClean="0">
              <a:solidFill>
                <a:schemeClr val="tx1">
                  <a:lumMod val="50000"/>
                </a:schemeClr>
              </a:solidFill>
              <a:latin typeface="Meiryo UI" panose="020B0604030504040204" pitchFamily="50" charset="-128"/>
              <a:ea typeface="Meiryo UI" panose="020B0604030504040204" pitchFamily="50" charset="-128"/>
            </a:endParaRPr>
          </a:p>
          <a:p>
            <a:r>
              <a:rPr lang="ja-JP" altLang="en-US" sz="1200" b="1" dirty="0" smtClean="0">
                <a:solidFill>
                  <a:schemeClr val="tx1">
                    <a:lumMod val="50000"/>
                  </a:schemeClr>
                </a:solidFill>
                <a:latin typeface="Meiryo UI" panose="020B0604030504040204" pitchFamily="50" charset="-128"/>
                <a:ea typeface="Meiryo UI" panose="020B0604030504040204" pitchFamily="50" charset="-128"/>
              </a:rPr>
              <a:t>（実は</a:t>
            </a:r>
            <a:r>
              <a:rPr lang="en-US" altLang="ja-JP" sz="1200" b="1" dirty="0" smtClean="0">
                <a:solidFill>
                  <a:schemeClr val="tx1">
                    <a:lumMod val="50000"/>
                  </a:schemeClr>
                </a:solidFill>
                <a:latin typeface="Meiryo UI" panose="020B0604030504040204" pitchFamily="50" charset="-128"/>
                <a:ea typeface="Meiryo UI" panose="020B0604030504040204" pitchFamily="50" charset="-128"/>
              </a:rPr>
              <a:t>Snippet</a:t>
            </a:r>
            <a:r>
              <a:rPr lang="ja-JP" altLang="en-US" sz="1200" b="1" dirty="0" smtClean="0">
                <a:solidFill>
                  <a:schemeClr val="tx1">
                    <a:lumMod val="50000"/>
                  </a:schemeClr>
                </a:solidFill>
                <a:latin typeface="Meiryo UI" panose="020B0604030504040204" pitchFamily="50" charset="-128"/>
                <a:ea typeface="Meiryo UI" panose="020B0604030504040204" pitchFamily="50" charset="-128"/>
              </a:rPr>
              <a:t>で</a:t>
            </a:r>
            <a:r>
              <a:rPr lang="ja-JP" altLang="en-US" sz="1200" b="1" dirty="0">
                <a:solidFill>
                  <a:schemeClr val="tx1">
                    <a:lumMod val="50000"/>
                  </a:schemeClr>
                </a:solidFill>
                <a:latin typeface="Meiryo UI" panose="020B0604030504040204" pitchFamily="50" charset="-128"/>
                <a:ea typeface="Meiryo UI" panose="020B0604030504040204" pitchFamily="50" charset="-128"/>
              </a:rPr>
              <a:t>す</a:t>
            </a:r>
            <a:r>
              <a:rPr lang="ja-JP" altLang="en-US" sz="1200" b="1" dirty="0" smtClean="0">
                <a:solidFill>
                  <a:schemeClr val="tx1">
                    <a:lumMod val="50000"/>
                  </a:schemeClr>
                </a:solidFill>
                <a:latin typeface="Meiryo UI" panose="020B0604030504040204" pitchFamily="50" charset="-128"/>
                <a:ea typeface="Meiryo UI" panose="020B0604030504040204" pitchFamily="50" charset="-128"/>
              </a:rPr>
              <a:t>）</a:t>
            </a:r>
            <a:endParaRPr lang="zh-CN" altLang="en-US" sz="1200" b="1" dirty="0">
              <a:solidFill>
                <a:schemeClr val="tx1">
                  <a:lumMod val="50000"/>
                </a:schemeClr>
              </a:solidFill>
              <a:latin typeface="Meiryo UI" panose="020B0604030504040204" pitchFamily="50" charset="-128"/>
              <a:ea typeface="Meiryo UI" panose="020B0604030504040204" pitchFamily="50" charset="-128"/>
            </a:endParaRPr>
          </a:p>
        </p:txBody>
      </p:sp>
      <p:sp>
        <p:nvSpPr>
          <p:cNvPr id="9" name="角丸四角形吹き出し 8"/>
          <p:cNvSpPr/>
          <p:nvPr/>
        </p:nvSpPr>
        <p:spPr>
          <a:xfrm>
            <a:off x="6871855" y="3211277"/>
            <a:ext cx="4441715" cy="966462"/>
          </a:xfrm>
          <a:prstGeom prst="wedgeRoundRectCallout">
            <a:avLst>
              <a:gd name="adj1" fmla="val -134034"/>
              <a:gd name="adj2" fmla="val -11892"/>
              <a:gd name="adj3" fmla="val 16667"/>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ja-JP" altLang="en-US" b="1" dirty="0" smtClean="0">
                <a:solidFill>
                  <a:schemeClr val="tx1">
                    <a:lumMod val="50000"/>
                  </a:schemeClr>
                </a:solidFill>
                <a:latin typeface="Meiryo UI" panose="020B0604030504040204" pitchFamily="50" charset="-128"/>
                <a:ea typeface="Meiryo UI" panose="020B0604030504040204" pitchFamily="50" charset="-128"/>
              </a:rPr>
              <a:t>型を定義していないのに、</a:t>
            </a:r>
            <a:endParaRPr lang="en-US" altLang="ja-JP" b="1" dirty="0" smtClean="0">
              <a:solidFill>
                <a:schemeClr val="tx1">
                  <a:lumMod val="50000"/>
                </a:schemeClr>
              </a:solidFill>
              <a:latin typeface="Meiryo UI" panose="020B0604030504040204" pitchFamily="50" charset="-128"/>
              <a:ea typeface="Meiryo UI" panose="020B0604030504040204" pitchFamily="50" charset="-128"/>
            </a:endParaRPr>
          </a:p>
          <a:p>
            <a:r>
              <a:rPr lang="ja-JP" altLang="en-US" b="1" dirty="0" smtClean="0">
                <a:solidFill>
                  <a:schemeClr val="tx1">
                    <a:lumMod val="50000"/>
                  </a:schemeClr>
                </a:solidFill>
                <a:latin typeface="Meiryo UI" panose="020B0604030504040204" pitchFamily="50" charset="-128"/>
                <a:ea typeface="Meiryo UI" panose="020B0604030504040204" pitchFamily="50" charset="-128"/>
              </a:rPr>
              <a:t>なぜ勝手に「</a:t>
            </a:r>
            <a:r>
              <a:rPr lang="en-US" altLang="ja-JP" b="1" dirty="0" smtClean="0">
                <a:solidFill>
                  <a:schemeClr val="tx1">
                    <a:lumMod val="50000"/>
                  </a:schemeClr>
                </a:solidFill>
                <a:latin typeface="Meiryo UI" panose="020B0604030504040204" pitchFamily="50" charset="-128"/>
                <a:ea typeface="Meiryo UI" panose="020B0604030504040204" pitchFamily="50" charset="-128"/>
              </a:rPr>
              <a:t>x</a:t>
            </a:r>
            <a:r>
              <a:rPr lang="ja-JP" altLang="en-US" b="1" dirty="0" smtClean="0">
                <a:solidFill>
                  <a:schemeClr val="tx1">
                    <a:lumMod val="50000"/>
                  </a:schemeClr>
                </a:solidFill>
                <a:latin typeface="Meiryo UI" panose="020B0604030504040204" pitchFamily="50" charset="-128"/>
                <a:ea typeface="Meiryo UI" panose="020B0604030504040204" pitchFamily="50" charset="-128"/>
              </a:rPr>
              <a:t>」</a:t>
            </a:r>
            <a:r>
              <a:rPr lang="ja-JP" altLang="en-US" b="1" dirty="0" smtClean="0">
                <a:solidFill>
                  <a:schemeClr val="tx1">
                    <a:lumMod val="50000"/>
                  </a:schemeClr>
                </a:solidFill>
                <a:latin typeface="Meiryo UI" panose="020B0604030504040204" pitchFamily="50" charset="-128"/>
                <a:ea typeface="Meiryo UI" panose="020B0604030504040204" pitchFamily="50" charset="-128"/>
              </a:rPr>
              <a:t>が入力候補</a:t>
            </a:r>
            <a:r>
              <a:rPr lang="ja-JP" altLang="en-US" b="1" dirty="0" smtClean="0">
                <a:solidFill>
                  <a:schemeClr val="tx1">
                    <a:lumMod val="50000"/>
                  </a:schemeClr>
                </a:solidFill>
                <a:latin typeface="Meiryo UI" panose="020B0604030504040204" pitchFamily="50" charset="-128"/>
                <a:ea typeface="Meiryo UI" panose="020B0604030504040204" pitchFamily="50" charset="-128"/>
              </a:rPr>
              <a:t>に出ているの？</a:t>
            </a:r>
            <a:endParaRPr lang="zh-CN" altLang="en-US" b="1" dirty="0">
              <a:solidFill>
                <a:schemeClr val="tx1">
                  <a:lumMod val="50000"/>
                </a:schemeClr>
              </a:solidFill>
              <a:latin typeface="Meiryo UI" panose="020B0604030504040204" pitchFamily="50" charset="-128"/>
              <a:ea typeface="Meiryo UI" panose="020B0604030504040204" pitchFamily="50" charset="-128"/>
            </a:endParaRPr>
          </a:p>
        </p:txBody>
      </p:sp>
      <p:sp>
        <p:nvSpPr>
          <p:cNvPr id="12" name="角丸四角形吹き出し 11"/>
          <p:cNvSpPr/>
          <p:nvPr/>
        </p:nvSpPr>
        <p:spPr>
          <a:xfrm>
            <a:off x="6871855" y="2049336"/>
            <a:ext cx="4333805" cy="966462"/>
          </a:xfrm>
          <a:prstGeom prst="wedgeRoundRectCallout">
            <a:avLst>
              <a:gd name="adj1" fmla="val -112805"/>
              <a:gd name="adj2" fmla="val 59784"/>
              <a:gd name="adj3" fmla="val 16667"/>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altLang="zh-CN" b="1" dirty="0" smtClean="0">
                <a:solidFill>
                  <a:schemeClr val="tx1">
                    <a:lumMod val="50000"/>
                  </a:schemeClr>
                </a:solidFill>
                <a:latin typeface="Meiryo UI" panose="020B0604030504040204" pitchFamily="50" charset="-128"/>
                <a:ea typeface="Meiryo UI" panose="020B0604030504040204" pitchFamily="50" charset="-128"/>
              </a:rPr>
              <a:t>point</a:t>
            </a:r>
            <a:r>
              <a:rPr lang="ja-JP" altLang="en-US" b="1" dirty="0" smtClean="0">
                <a:solidFill>
                  <a:schemeClr val="tx1">
                    <a:lumMod val="50000"/>
                  </a:schemeClr>
                </a:solidFill>
                <a:latin typeface="Meiryo UI" panose="020B0604030504040204" pitchFamily="50" charset="-128"/>
                <a:ea typeface="Meiryo UI" panose="020B0604030504040204" pitchFamily="50" charset="-128"/>
              </a:rPr>
              <a:t>が</a:t>
            </a:r>
            <a:r>
              <a:rPr lang="en-US" altLang="zh-CN" b="1" dirty="0" smtClean="0">
                <a:solidFill>
                  <a:schemeClr val="tx1">
                    <a:lumMod val="50000"/>
                  </a:schemeClr>
                </a:solidFill>
                <a:latin typeface="Meiryo UI" panose="020B0604030504040204" pitchFamily="50" charset="-128"/>
                <a:ea typeface="Meiryo UI" panose="020B0604030504040204" pitchFamily="50" charset="-128"/>
              </a:rPr>
              <a:t>x</a:t>
            </a:r>
            <a:r>
              <a:rPr lang="ja-JP" altLang="en-US" b="1" dirty="0" smtClean="0">
                <a:solidFill>
                  <a:schemeClr val="tx1">
                    <a:lumMod val="50000"/>
                  </a:schemeClr>
                </a:solidFill>
                <a:latin typeface="Meiryo UI" panose="020B0604030504040204" pitchFamily="50" charset="-128"/>
                <a:ea typeface="Meiryo UI" panose="020B0604030504040204" pitchFamily="50" charset="-128"/>
              </a:rPr>
              <a:t>持っていない場合</a:t>
            </a:r>
            <a:endParaRPr lang="en-US" altLang="ja-JP" b="1" dirty="0" smtClean="0">
              <a:solidFill>
                <a:schemeClr val="tx1">
                  <a:lumMod val="50000"/>
                </a:schemeClr>
              </a:solidFill>
              <a:latin typeface="Meiryo UI" panose="020B0604030504040204" pitchFamily="50" charset="-128"/>
              <a:ea typeface="Meiryo UI" panose="020B0604030504040204" pitchFamily="50" charset="-128"/>
            </a:endParaRPr>
          </a:p>
          <a:p>
            <a:r>
              <a:rPr lang="ja-JP" altLang="en-US" b="1" dirty="0" smtClean="0">
                <a:solidFill>
                  <a:schemeClr val="tx1">
                    <a:lumMod val="50000"/>
                  </a:schemeClr>
                </a:solidFill>
                <a:latin typeface="Meiryo UI" panose="020B0604030504040204" pitchFamily="50" charset="-128"/>
                <a:ea typeface="Meiryo UI" panose="020B0604030504040204" pitchFamily="50" charset="-128"/>
              </a:rPr>
              <a:t>エラーになるのでは？</a:t>
            </a:r>
            <a:endParaRPr lang="zh-CN" altLang="en-US" b="1" dirty="0">
              <a:solidFill>
                <a:schemeClr val="tx1">
                  <a:lumMod val="50000"/>
                </a:schemeClr>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811258909"/>
      </p:ext>
    </p:extLst>
  </p:cSld>
  <p:clrMapOvr>
    <a:masterClrMapping/>
  </p:clrMapOvr>
  <p:transition spd="slow"/>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プレースホルダー 4" descr="パッキングされた旅行鞄">
            <a:extLst>
              <a:ext uri="{FF2B5EF4-FFF2-40B4-BE49-F238E27FC236}">
                <a16:creationId xmlns:a16="http://schemas.microsoft.com/office/drawing/2014/main" id="{1953526E-7475-6A40-B32A-AB90CBA9376F}"/>
              </a:ext>
            </a:extLst>
          </p:cNvPr>
          <p:cNvPicPr>
            <a:picLocks noGrp="1" noChangeAspect="1"/>
          </p:cNvPicPr>
          <p:nvPr>
            <p:ph type="pic" sz="quarter" idx="13"/>
          </p:nvPr>
        </p:nvPicPr>
        <p:blipFill>
          <a:blip r:embed="rId3"/>
          <a:srcRect t="4656" b="4656"/>
          <a:stretch>
            <a:fillRect/>
          </a:stretch>
        </p:blipFill>
        <p:spPr/>
      </p:pic>
      <p:sp>
        <p:nvSpPr>
          <p:cNvPr id="24" name="タイトル 23">
            <a:extLst>
              <a:ext uri="{FF2B5EF4-FFF2-40B4-BE49-F238E27FC236}">
                <a16:creationId xmlns:a16="http://schemas.microsoft.com/office/drawing/2014/main" id="{3BC3A2D7-5CFE-0944-821B-1E6E6760B61B}"/>
              </a:ext>
            </a:extLst>
          </p:cNvPr>
          <p:cNvSpPr>
            <a:spLocks noGrp="1"/>
          </p:cNvSpPr>
          <p:nvPr>
            <p:ph type="title"/>
          </p:nvPr>
        </p:nvSpPr>
        <p:spPr>
          <a:xfrm>
            <a:off x="1148373" y="1959971"/>
            <a:ext cx="5445858" cy="2704640"/>
          </a:xfrm>
        </p:spPr>
        <p:txBody>
          <a:bodyPr rtlCol="0">
            <a:normAutofit/>
          </a:bodyPr>
          <a:lstStyle/>
          <a:p>
            <a:pPr rtl="0"/>
            <a:r>
              <a:rPr lang="en-US" altLang="ja-JP" sz="6000" dirty="0" smtClean="0">
                <a:latin typeface="Meiryo UI" panose="020B0604030504040204" pitchFamily="50" charset="-128"/>
                <a:ea typeface="Meiryo UI" panose="020B0604030504040204" pitchFamily="50" charset="-128"/>
              </a:rPr>
              <a:t>Static </a:t>
            </a:r>
            <a:br>
              <a:rPr lang="en-US" altLang="ja-JP" sz="6000" dirty="0" smtClean="0">
                <a:latin typeface="Meiryo UI" panose="020B0604030504040204" pitchFamily="50" charset="-128"/>
                <a:ea typeface="Meiryo UI" panose="020B0604030504040204" pitchFamily="50" charset="-128"/>
              </a:rPr>
            </a:br>
            <a:r>
              <a:rPr lang="en-US" altLang="ja-JP" sz="6000" dirty="0" smtClean="0">
                <a:latin typeface="Meiryo UI" panose="020B0604030504040204" pitchFamily="50" charset="-128"/>
                <a:ea typeface="Meiryo UI" panose="020B0604030504040204" pitchFamily="50" charset="-128"/>
              </a:rPr>
              <a:t>Type </a:t>
            </a:r>
            <a:br>
              <a:rPr lang="en-US" altLang="ja-JP" sz="6000" dirty="0" smtClean="0">
                <a:latin typeface="Meiryo UI" panose="020B0604030504040204" pitchFamily="50" charset="-128"/>
                <a:ea typeface="Meiryo UI" panose="020B0604030504040204" pitchFamily="50" charset="-128"/>
              </a:rPr>
            </a:br>
            <a:r>
              <a:rPr lang="en-US" altLang="ja-JP" sz="6000" dirty="0" smtClean="0">
                <a:latin typeface="Meiryo UI" panose="020B0604030504040204" pitchFamily="50" charset="-128"/>
                <a:ea typeface="Meiryo UI" panose="020B0604030504040204" pitchFamily="50" charset="-128"/>
              </a:rPr>
              <a:t>Checker</a:t>
            </a:r>
            <a:endParaRPr lang="ja-JP" altLang="en-US" sz="3200" dirty="0">
              <a:latin typeface="Meiryo UI" panose="020B0604030504040204" pitchFamily="50" charset="-128"/>
              <a:ea typeface="Meiryo UI" panose="020B0604030504040204" pitchFamily="50" charset="-128"/>
            </a:endParaRPr>
          </a:p>
        </p:txBody>
      </p:sp>
      <p:sp>
        <p:nvSpPr>
          <p:cNvPr id="25" name="テキスト プレースホルダー 24">
            <a:extLst>
              <a:ext uri="{FF2B5EF4-FFF2-40B4-BE49-F238E27FC236}">
                <a16:creationId xmlns:a16="http://schemas.microsoft.com/office/drawing/2014/main" id="{F8C6BF16-D352-864F-9ABC-9C63470E63C1}"/>
              </a:ext>
            </a:extLst>
          </p:cNvPr>
          <p:cNvSpPr>
            <a:spLocks noGrp="1"/>
          </p:cNvSpPr>
          <p:nvPr>
            <p:ph type="body" idx="1"/>
          </p:nvPr>
        </p:nvSpPr>
        <p:spPr/>
        <p:txBody>
          <a:bodyPr rtlCol="0"/>
          <a:lstStyle/>
          <a:p>
            <a:pPr rtl="0"/>
            <a:endParaRPr lang="en-US" altLang="ja-JP" dirty="0" smtClean="0">
              <a:latin typeface="Meiryo UI" panose="020B0604030504040204" pitchFamily="50" charset="-128"/>
              <a:ea typeface="Meiryo UI" panose="020B0604030504040204" pitchFamily="50" charset="-128"/>
            </a:endParaRPr>
          </a:p>
          <a:p>
            <a:pPr rtl="0"/>
            <a:r>
              <a:rPr lang="en-US" altLang="ja-JP" dirty="0" err="1" smtClean="0">
                <a:latin typeface="Meiryo UI" panose="020B0604030504040204" pitchFamily="50" charset="-128"/>
                <a:ea typeface="Meiryo UI" panose="020B0604030504040204" pitchFamily="50" charset="-128"/>
              </a:rPr>
              <a:t>PyCharm</a:t>
            </a:r>
            <a:r>
              <a:rPr lang="en-US" altLang="ja-JP" dirty="0" smtClean="0">
                <a:latin typeface="Meiryo UI" panose="020B0604030504040204" pitchFamily="50" charset="-128"/>
                <a:ea typeface="Meiryo UI" panose="020B0604030504040204" pitchFamily="50" charset="-128"/>
              </a:rPr>
              <a:t> </a:t>
            </a:r>
            <a:r>
              <a:rPr lang="en-US" altLang="ja-JP" dirty="0" err="1" smtClean="0">
                <a:latin typeface="Meiryo UI" panose="020B0604030504040204" pitchFamily="50" charset="-128"/>
                <a:ea typeface="Meiryo UI" panose="020B0604030504040204" pitchFamily="50" charset="-128"/>
              </a:rPr>
              <a:t>v.s</a:t>
            </a:r>
            <a:r>
              <a:rPr lang="en-US" altLang="ja-JP" dirty="0" smtClean="0">
                <a:latin typeface="Meiryo UI" panose="020B0604030504040204" pitchFamily="50" charset="-128"/>
                <a:ea typeface="Meiryo UI" panose="020B0604030504040204" pitchFamily="50" charset="-128"/>
              </a:rPr>
              <a:t>. </a:t>
            </a:r>
            <a:r>
              <a:rPr lang="en-US" altLang="ja-JP" dirty="0" err="1" smtClean="0">
                <a:latin typeface="Meiryo UI" panose="020B0604030504040204" pitchFamily="50" charset="-128"/>
                <a:ea typeface="Meiryo UI" panose="020B0604030504040204" pitchFamily="50" charset="-128"/>
              </a:rPr>
              <a:t>Pylance</a:t>
            </a:r>
            <a:r>
              <a:rPr lang="en-US" altLang="ja-JP" dirty="0" smtClean="0"/>
              <a:t>(</a:t>
            </a:r>
            <a:r>
              <a:rPr lang="en-US" altLang="ja-JP" dirty="0" err="1" smtClean="0"/>
              <a:t>VScode</a:t>
            </a:r>
            <a:r>
              <a:rPr lang="en-US" altLang="ja-JP" dirty="0" smtClean="0"/>
              <a:t>)</a:t>
            </a:r>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27427123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39AE0A8A-2B01-FC43-AA90-88BA2A4E3F7F}"/>
              </a:ext>
            </a:extLst>
          </p:cNvPr>
          <p:cNvSpPr>
            <a:spLocks noGrp="1"/>
          </p:cNvSpPr>
          <p:nvPr>
            <p:ph type="title"/>
          </p:nvPr>
        </p:nvSpPr>
        <p:spPr>
          <a:xfrm>
            <a:off x="838200" y="-58205"/>
            <a:ext cx="10896924" cy="1359726"/>
          </a:xfrm>
        </p:spPr>
        <p:txBody>
          <a:bodyPr rtlCol="0"/>
          <a:lstStyle/>
          <a:p>
            <a:r>
              <a:rPr lang="ja-JP" altLang="en-US" dirty="0" smtClean="0"/>
              <a:t>静的型検査ツールの違い</a:t>
            </a:r>
            <a:endParaRPr lang="ja-JP" altLang="en-US" dirty="0"/>
          </a:p>
        </p:txBody>
      </p:sp>
      <p:sp>
        <p:nvSpPr>
          <p:cNvPr id="13" name="テキスト プレースホルダー 12">
            <a:extLst>
              <a:ext uri="{FF2B5EF4-FFF2-40B4-BE49-F238E27FC236}">
                <a16:creationId xmlns:a16="http://schemas.microsoft.com/office/drawing/2014/main" id="{D8714EE5-8E15-6B41-9518-644A043BB8FC}"/>
              </a:ext>
            </a:extLst>
          </p:cNvPr>
          <p:cNvSpPr>
            <a:spLocks noGrp="1"/>
          </p:cNvSpPr>
          <p:nvPr>
            <p:ph type="body" sz="quarter" idx="12"/>
          </p:nvPr>
        </p:nvSpPr>
        <p:spPr>
          <a:xfrm>
            <a:off x="838200" y="1175657"/>
            <a:ext cx="10896924" cy="320447"/>
          </a:xfrm>
        </p:spPr>
        <p:txBody>
          <a:bodyPr rtlCol="0"/>
          <a:lstStyle/>
          <a:p>
            <a:pPr rtl="0"/>
            <a:r>
              <a:rPr lang="en-US" altLang="ja-JP" b="1" dirty="0" err="1" smtClean="0"/>
              <a:t>Pycharm</a:t>
            </a:r>
            <a:r>
              <a:rPr lang="ja-JP" altLang="en-US" b="1" dirty="0" smtClean="0"/>
              <a:t>　</a:t>
            </a:r>
            <a:r>
              <a:rPr lang="en-US" altLang="ja-JP" b="1" dirty="0" err="1" smtClean="0"/>
              <a:t>v.s</a:t>
            </a:r>
            <a:r>
              <a:rPr lang="en-US" altLang="ja-JP" b="1" dirty="0" smtClean="0"/>
              <a:t>. </a:t>
            </a:r>
            <a:r>
              <a:rPr lang="en-US" altLang="ja-JP" b="1" dirty="0" err="1" smtClean="0"/>
              <a:t>Pylance</a:t>
            </a:r>
            <a:r>
              <a:rPr lang="ja-JP" altLang="en-US" b="1" dirty="0" smtClean="0"/>
              <a:t>（</a:t>
            </a:r>
            <a:r>
              <a:rPr lang="en-US" altLang="ja-JP" b="1" dirty="0" err="1" smtClean="0"/>
              <a:t>VSCode</a:t>
            </a:r>
            <a:r>
              <a:rPr lang="ja-JP" altLang="en-US" b="1" dirty="0" smtClean="0"/>
              <a:t>）</a:t>
            </a:r>
            <a:endParaRPr lang="ja-JP" altLang="en-US" dirty="0">
              <a:latin typeface="Meiryo UI" panose="020B0604030504040204" pitchFamily="50" charset="-128"/>
              <a:ea typeface="Meiryo UI" panose="020B0604030504040204" pitchFamily="50" charset="-128"/>
            </a:endParaRPr>
          </a:p>
        </p:txBody>
      </p:sp>
      <p:pic>
        <p:nvPicPr>
          <p:cNvPr id="2" name="図 1"/>
          <p:cNvPicPr>
            <a:picLocks noChangeAspect="1"/>
          </p:cNvPicPr>
          <p:nvPr/>
        </p:nvPicPr>
        <p:blipFill>
          <a:blip r:embed="rId3"/>
          <a:stretch>
            <a:fillRect/>
          </a:stretch>
        </p:blipFill>
        <p:spPr>
          <a:xfrm>
            <a:off x="1044867" y="2331628"/>
            <a:ext cx="6810425" cy="1285884"/>
          </a:xfrm>
          <a:prstGeom prst="rect">
            <a:avLst/>
          </a:prstGeom>
        </p:spPr>
      </p:pic>
      <p:pic>
        <p:nvPicPr>
          <p:cNvPr id="3" name="図 2"/>
          <p:cNvPicPr>
            <a:picLocks noChangeAspect="1"/>
          </p:cNvPicPr>
          <p:nvPr/>
        </p:nvPicPr>
        <p:blipFill>
          <a:blip r:embed="rId4"/>
          <a:stretch>
            <a:fillRect/>
          </a:stretch>
        </p:blipFill>
        <p:spPr>
          <a:xfrm>
            <a:off x="1044867" y="3786182"/>
            <a:ext cx="6481810" cy="1114433"/>
          </a:xfrm>
          <a:prstGeom prst="rect">
            <a:avLst/>
          </a:prstGeom>
        </p:spPr>
      </p:pic>
      <p:pic>
        <p:nvPicPr>
          <p:cNvPr id="5" name="図 4"/>
          <p:cNvPicPr>
            <a:picLocks noChangeAspect="1"/>
          </p:cNvPicPr>
          <p:nvPr/>
        </p:nvPicPr>
        <p:blipFill>
          <a:blip r:embed="rId5"/>
          <a:stretch>
            <a:fillRect/>
          </a:stretch>
        </p:blipFill>
        <p:spPr>
          <a:xfrm>
            <a:off x="1044867" y="5069285"/>
            <a:ext cx="7791507" cy="1147771"/>
          </a:xfrm>
          <a:prstGeom prst="rect">
            <a:avLst/>
          </a:prstGeom>
        </p:spPr>
      </p:pic>
      <p:sp>
        <p:nvSpPr>
          <p:cNvPr id="8" name="正方形/長方形 7"/>
          <p:cNvSpPr/>
          <p:nvPr/>
        </p:nvSpPr>
        <p:spPr>
          <a:xfrm>
            <a:off x="838200" y="1729200"/>
            <a:ext cx="8301568" cy="369332"/>
          </a:xfrm>
          <a:prstGeom prst="rect">
            <a:avLst/>
          </a:prstGeom>
        </p:spPr>
        <p:txBody>
          <a:bodyPr wrap="none">
            <a:spAutoFit/>
          </a:bodyPr>
          <a:lstStyle/>
          <a:p>
            <a:pPr algn="ctr"/>
            <a:r>
              <a:rPr lang="ja-JP" altLang="en-US" b="1" dirty="0" smtClean="0">
                <a:solidFill>
                  <a:srgbClr val="1E1E1E"/>
                </a:solidFill>
                <a:latin typeface="Meiryo UI" panose="020B0604030504040204" pitchFamily="50" charset="-128"/>
                <a:ea typeface="Meiryo UI" panose="020B0604030504040204" pitchFamily="50" charset="-128"/>
              </a:rPr>
              <a:t>◆</a:t>
            </a:r>
            <a:r>
              <a:rPr lang="en-US" altLang="ja-JP" b="1" dirty="0" err="1" smtClean="0">
                <a:solidFill>
                  <a:srgbClr val="1E1E1E"/>
                </a:solidFill>
                <a:latin typeface="Meiryo UI" panose="020B0604030504040204" pitchFamily="50" charset="-128"/>
                <a:ea typeface="Meiryo UI" panose="020B0604030504040204" pitchFamily="50" charset="-128"/>
              </a:rPr>
              <a:t>Pylance</a:t>
            </a:r>
            <a:r>
              <a:rPr lang="ja-JP" altLang="en-US" b="1" dirty="0" smtClean="0">
                <a:solidFill>
                  <a:srgbClr val="1E1E1E"/>
                </a:solidFill>
                <a:latin typeface="Meiryo UI" panose="020B0604030504040204" pitchFamily="50" charset="-128"/>
                <a:ea typeface="Meiryo UI" panose="020B0604030504040204" pitchFamily="50" charset="-128"/>
              </a:rPr>
              <a:t>（</a:t>
            </a:r>
            <a:r>
              <a:rPr lang="en-US" altLang="ja-JP" b="1" dirty="0" smtClean="0">
                <a:solidFill>
                  <a:srgbClr val="1E1E1E"/>
                </a:solidFill>
                <a:latin typeface="Meiryo UI" panose="020B0604030504040204" pitchFamily="50" charset="-128"/>
                <a:ea typeface="Meiryo UI" panose="020B0604030504040204" pitchFamily="50" charset="-128"/>
              </a:rPr>
              <a:t>VS Code</a:t>
            </a:r>
            <a:r>
              <a:rPr lang="ja-JP" altLang="en-US" b="1" dirty="0" smtClean="0">
                <a:solidFill>
                  <a:srgbClr val="1E1E1E"/>
                </a:solidFill>
                <a:latin typeface="Meiryo UI" panose="020B0604030504040204" pitchFamily="50" charset="-128"/>
                <a:ea typeface="Meiryo UI" panose="020B0604030504040204" pitchFamily="50" charset="-128"/>
              </a:rPr>
              <a:t>）ではチェックされるが、</a:t>
            </a:r>
            <a:r>
              <a:rPr lang="en-US" altLang="ja-JP" b="1" dirty="0" err="1" smtClean="0">
                <a:solidFill>
                  <a:srgbClr val="1E1E1E"/>
                </a:solidFill>
                <a:latin typeface="Meiryo UI" panose="020B0604030504040204" pitchFamily="50" charset="-128"/>
                <a:ea typeface="Meiryo UI" panose="020B0604030504040204" pitchFamily="50" charset="-128"/>
              </a:rPr>
              <a:t>PyCharm</a:t>
            </a:r>
            <a:r>
              <a:rPr lang="ja-JP" altLang="en-US" b="1" dirty="0" smtClean="0">
                <a:solidFill>
                  <a:srgbClr val="1E1E1E"/>
                </a:solidFill>
                <a:latin typeface="Meiryo UI" panose="020B0604030504040204" pitchFamily="50" charset="-128"/>
                <a:ea typeface="Meiryo UI" panose="020B0604030504040204" pitchFamily="50" charset="-128"/>
              </a:rPr>
              <a:t>ではチェックされない部分</a:t>
            </a:r>
            <a:endParaRPr lang="zh-CN" altLang="en-US" b="1" dirty="0">
              <a:solidFill>
                <a:srgbClr val="1E1E1E"/>
              </a:solidFill>
              <a:latin typeface="Meiryo UI" panose="020B0604030504040204" pitchFamily="50" charset="-128"/>
              <a:ea typeface="Meiryo UI" panose="020B0604030504040204" pitchFamily="50" charset="-128"/>
            </a:endParaRPr>
          </a:p>
        </p:txBody>
      </p:sp>
      <p:sp>
        <p:nvSpPr>
          <p:cNvPr id="9" name="正方形/長方形 8"/>
          <p:cNvSpPr/>
          <p:nvPr/>
        </p:nvSpPr>
        <p:spPr>
          <a:xfrm>
            <a:off x="838200" y="6302970"/>
            <a:ext cx="8849988" cy="461665"/>
          </a:xfrm>
          <a:prstGeom prst="rect">
            <a:avLst/>
          </a:prstGeom>
        </p:spPr>
        <p:txBody>
          <a:bodyPr wrap="none">
            <a:spAutoFit/>
          </a:bodyPr>
          <a:lstStyle/>
          <a:p>
            <a:pPr algn="ctr"/>
            <a:r>
              <a:rPr lang="en-US" altLang="ja-JP" sz="2400" b="1" dirty="0" smtClean="0">
                <a:solidFill>
                  <a:srgbClr val="FF0000"/>
                </a:solidFill>
                <a:latin typeface="Meiryo UI" panose="020B0604030504040204" pitchFamily="50" charset="-128"/>
                <a:ea typeface="Meiryo UI" panose="020B0604030504040204" pitchFamily="50" charset="-128"/>
              </a:rPr>
              <a:t>※</a:t>
            </a:r>
            <a:r>
              <a:rPr lang="en-US" altLang="ja-JP" sz="2400" b="1" dirty="0" err="1" smtClean="0">
                <a:solidFill>
                  <a:srgbClr val="FF0000"/>
                </a:solidFill>
                <a:latin typeface="Meiryo UI" panose="020B0604030504040204" pitchFamily="50" charset="-128"/>
                <a:ea typeface="Meiryo UI" panose="020B0604030504040204" pitchFamily="50" charset="-128"/>
              </a:rPr>
              <a:t>Pylance</a:t>
            </a:r>
            <a:r>
              <a:rPr lang="ja-JP" altLang="en-US" sz="2400" b="1" dirty="0" smtClean="0">
                <a:solidFill>
                  <a:srgbClr val="FF0000"/>
                </a:solidFill>
                <a:latin typeface="Meiryo UI" panose="020B0604030504040204" pitchFamily="50" charset="-128"/>
                <a:ea typeface="Meiryo UI" panose="020B0604030504040204" pitchFamily="50" charset="-128"/>
              </a:rPr>
              <a:t>（</a:t>
            </a:r>
            <a:r>
              <a:rPr lang="en-US" altLang="ja-JP" sz="2400" b="1" dirty="0" smtClean="0">
                <a:solidFill>
                  <a:srgbClr val="FF0000"/>
                </a:solidFill>
                <a:latin typeface="Meiryo UI" panose="020B0604030504040204" pitchFamily="50" charset="-128"/>
                <a:ea typeface="Meiryo UI" panose="020B0604030504040204" pitchFamily="50" charset="-128"/>
              </a:rPr>
              <a:t>VS</a:t>
            </a:r>
            <a:r>
              <a:rPr lang="ja-JP" altLang="en-US" sz="2400" b="1" dirty="0" smtClean="0">
                <a:solidFill>
                  <a:srgbClr val="FF0000"/>
                </a:solidFill>
                <a:latin typeface="Meiryo UI" panose="020B0604030504040204" pitchFamily="50" charset="-128"/>
                <a:ea typeface="Meiryo UI" panose="020B0604030504040204" pitchFamily="50" charset="-128"/>
              </a:rPr>
              <a:t> </a:t>
            </a:r>
            <a:r>
              <a:rPr lang="en-US" altLang="ja-JP" sz="2400" b="1" dirty="0" smtClean="0">
                <a:solidFill>
                  <a:srgbClr val="FF0000"/>
                </a:solidFill>
                <a:latin typeface="Meiryo UI" panose="020B0604030504040204" pitchFamily="50" charset="-128"/>
                <a:ea typeface="Meiryo UI" panose="020B0604030504040204" pitchFamily="50" charset="-128"/>
              </a:rPr>
              <a:t>Code</a:t>
            </a:r>
            <a:r>
              <a:rPr lang="ja-JP" altLang="en-US" sz="2400" b="1" dirty="0" smtClean="0">
                <a:solidFill>
                  <a:srgbClr val="FF0000"/>
                </a:solidFill>
                <a:latin typeface="Meiryo UI" panose="020B0604030504040204" pitchFamily="50" charset="-128"/>
                <a:ea typeface="Meiryo UI" panose="020B0604030504040204" pitchFamily="50" charset="-128"/>
              </a:rPr>
              <a:t>）の方が静的型チェックのミスが少ない！</a:t>
            </a:r>
            <a:endParaRPr lang="zh-CN" altLang="en-US" sz="2400" b="1" dirty="0">
              <a:solidFill>
                <a:srgbClr val="FF0000"/>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38883188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39AE0A8A-2B01-FC43-AA90-88BA2A4E3F7F}"/>
              </a:ext>
            </a:extLst>
          </p:cNvPr>
          <p:cNvSpPr>
            <a:spLocks noGrp="1"/>
          </p:cNvSpPr>
          <p:nvPr>
            <p:ph type="title"/>
          </p:nvPr>
        </p:nvSpPr>
        <p:spPr>
          <a:xfrm>
            <a:off x="838200" y="-58205"/>
            <a:ext cx="10896924" cy="1359726"/>
          </a:xfrm>
        </p:spPr>
        <p:txBody>
          <a:bodyPr rtlCol="0"/>
          <a:lstStyle/>
          <a:p>
            <a:r>
              <a:rPr lang="ja-JP" altLang="en-US" dirty="0" smtClean="0"/>
              <a:t>入力</a:t>
            </a:r>
            <a:r>
              <a:rPr lang="ja-JP" altLang="en-US" dirty="0"/>
              <a:t>候補</a:t>
            </a:r>
            <a:r>
              <a:rPr lang="ja-JP" altLang="en-US" dirty="0" smtClean="0"/>
              <a:t>の違い</a:t>
            </a:r>
            <a:endParaRPr lang="ja-JP" altLang="en-US" dirty="0"/>
          </a:p>
        </p:txBody>
      </p:sp>
      <p:sp>
        <p:nvSpPr>
          <p:cNvPr id="13" name="テキスト プレースホルダー 12">
            <a:extLst>
              <a:ext uri="{FF2B5EF4-FFF2-40B4-BE49-F238E27FC236}">
                <a16:creationId xmlns:a16="http://schemas.microsoft.com/office/drawing/2014/main" id="{D8714EE5-8E15-6B41-9518-644A043BB8FC}"/>
              </a:ext>
            </a:extLst>
          </p:cNvPr>
          <p:cNvSpPr>
            <a:spLocks noGrp="1"/>
          </p:cNvSpPr>
          <p:nvPr>
            <p:ph type="body" sz="quarter" idx="12"/>
          </p:nvPr>
        </p:nvSpPr>
        <p:spPr>
          <a:xfrm>
            <a:off x="838200" y="1175657"/>
            <a:ext cx="10896924" cy="320447"/>
          </a:xfrm>
        </p:spPr>
        <p:txBody>
          <a:bodyPr rtlCol="0"/>
          <a:lstStyle/>
          <a:p>
            <a:pPr rtl="0"/>
            <a:r>
              <a:rPr lang="en-US" altLang="ja-JP" b="1" dirty="0" err="1" smtClean="0"/>
              <a:t>Pycharm</a:t>
            </a:r>
            <a:r>
              <a:rPr lang="ja-JP" altLang="en-US" b="1" dirty="0" smtClean="0"/>
              <a:t>　</a:t>
            </a:r>
            <a:r>
              <a:rPr lang="en-US" altLang="ja-JP" b="1" dirty="0" err="1" smtClean="0"/>
              <a:t>v.s</a:t>
            </a:r>
            <a:r>
              <a:rPr lang="en-US" altLang="ja-JP" b="1" dirty="0" smtClean="0"/>
              <a:t>. </a:t>
            </a:r>
            <a:r>
              <a:rPr lang="en-US" altLang="ja-JP" b="1" dirty="0" err="1" smtClean="0"/>
              <a:t>VSCode</a:t>
            </a:r>
            <a:endParaRPr lang="ja-JP" altLang="en-US" dirty="0">
              <a:latin typeface="Meiryo UI" panose="020B0604030504040204" pitchFamily="50" charset="-128"/>
              <a:ea typeface="Meiryo UI" panose="020B0604030504040204" pitchFamily="50" charset="-128"/>
            </a:endParaRPr>
          </a:p>
        </p:txBody>
      </p:sp>
      <p:sp>
        <p:nvSpPr>
          <p:cNvPr id="8" name="正方形/長方形 7"/>
          <p:cNvSpPr/>
          <p:nvPr/>
        </p:nvSpPr>
        <p:spPr>
          <a:xfrm>
            <a:off x="3915660" y="1645693"/>
            <a:ext cx="4742004" cy="369332"/>
          </a:xfrm>
          <a:prstGeom prst="rect">
            <a:avLst/>
          </a:prstGeom>
        </p:spPr>
        <p:txBody>
          <a:bodyPr wrap="none">
            <a:spAutoFit/>
          </a:bodyPr>
          <a:lstStyle/>
          <a:p>
            <a:r>
              <a:rPr lang="ja-JP" altLang="en-US" b="1" dirty="0" smtClean="0">
                <a:solidFill>
                  <a:srgbClr val="1E1E1E"/>
                </a:solidFill>
                <a:latin typeface="Meiryo UI" panose="020B0604030504040204" pitchFamily="50" charset="-128"/>
                <a:ea typeface="Meiryo UI" panose="020B0604030504040204" pitchFamily="50" charset="-128"/>
              </a:rPr>
              <a:t>◆入力候補の違い（型定義していない場合）</a:t>
            </a:r>
            <a:endParaRPr lang="zh-CN" altLang="en-US" b="1" dirty="0">
              <a:solidFill>
                <a:srgbClr val="1E1E1E"/>
              </a:solidFill>
              <a:latin typeface="Meiryo UI" panose="020B0604030504040204" pitchFamily="50" charset="-128"/>
              <a:ea typeface="Meiryo UI" panose="020B0604030504040204" pitchFamily="50" charset="-128"/>
            </a:endParaRPr>
          </a:p>
        </p:txBody>
      </p:sp>
      <p:pic>
        <p:nvPicPr>
          <p:cNvPr id="9" name="図 8"/>
          <p:cNvPicPr>
            <a:picLocks noChangeAspect="1"/>
          </p:cNvPicPr>
          <p:nvPr/>
        </p:nvPicPr>
        <p:blipFill>
          <a:blip r:embed="rId3"/>
          <a:stretch>
            <a:fillRect/>
          </a:stretch>
        </p:blipFill>
        <p:spPr>
          <a:xfrm>
            <a:off x="995486" y="3754830"/>
            <a:ext cx="5291176" cy="2695595"/>
          </a:xfrm>
          <a:prstGeom prst="rect">
            <a:avLst/>
          </a:prstGeom>
        </p:spPr>
      </p:pic>
      <p:pic>
        <p:nvPicPr>
          <p:cNvPr id="10" name="図 9"/>
          <p:cNvPicPr>
            <a:picLocks noChangeAspect="1"/>
          </p:cNvPicPr>
          <p:nvPr/>
        </p:nvPicPr>
        <p:blipFill>
          <a:blip r:embed="rId4"/>
          <a:stretch>
            <a:fillRect/>
          </a:stretch>
        </p:blipFill>
        <p:spPr>
          <a:xfrm>
            <a:off x="6602283" y="3754830"/>
            <a:ext cx="5132841" cy="2695595"/>
          </a:xfrm>
          <a:prstGeom prst="rect">
            <a:avLst/>
          </a:prstGeom>
        </p:spPr>
      </p:pic>
      <p:sp>
        <p:nvSpPr>
          <p:cNvPr id="12" name="正方形/長方形 11"/>
          <p:cNvSpPr/>
          <p:nvPr/>
        </p:nvSpPr>
        <p:spPr>
          <a:xfrm>
            <a:off x="995486" y="2437225"/>
            <a:ext cx="5256567" cy="1138773"/>
          </a:xfrm>
          <a:prstGeom prst="rect">
            <a:avLst/>
          </a:prstGeom>
        </p:spPr>
        <p:txBody>
          <a:bodyPr wrap="none">
            <a:spAutoFit/>
          </a:bodyPr>
          <a:lstStyle/>
          <a:p>
            <a:r>
              <a:rPr lang="ja-JP" altLang="en-US" dirty="0" smtClean="0">
                <a:solidFill>
                  <a:srgbClr val="1E1E1E"/>
                </a:solidFill>
                <a:latin typeface="Meiryo UI" panose="020B0604030504040204" pitchFamily="50" charset="-128"/>
                <a:ea typeface="Meiryo UI" panose="020B0604030504040204" pitchFamily="50" charset="-128"/>
              </a:rPr>
              <a:t>◆</a:t>
            </a:r>
            <a:r>
              <a:rPr lang="en-US" altLang="ja-JP" dirty="0" err="1" smtClean="0">
                <a:solidFill>
                  <a:srgbClr val="1E1E1E"/>
                </a:solidFill>
                <a:latin typeface="Meiryo UI" panose="020B0604030504040204" pitchFamily="50" charset="-128"/>
                <a:ea typeface="Meiryo UI" panose="020B0604030504040204" pitchFamily="50" charset="-128"/>
              </a:rPr>
              <a:t>PyCharm</a:t>
            </a:r>
            <a:r>
              <a:rPr lang="ja-JP" altLang="en-US" dirty="0" smtClean="0">
                <a:solidFill>
                  <a:srgbClr val="1E1E1E"/>
                </a:solidFill>
                <a:latin typeface="Meiryo UI" panose="020B0604030504040204" pitchFamily="50" charset="-128"/>
                <a:ea typeface="Meiryo UI" panose="020B0604030504040204" pitchFamily="50" charset="-128"/>
              </a:rPr>
              <a:t>：よく使うキーワードも提示してくれる。</a:t>
            </a:r>
            <a:r>
              <a:rPr lang="ja-JP" altLang="en-US" b="1" dirty="0" smtClean="0">
                <a:solidFill>
                  <a:srgbClr val="1E1E1E"/>
                </a:solidFill>
                <a:latin typeface="Meiryo UI" panose="020B0604030504040204" pitchFamily="50" charset="-128"/>
                <a:ea typeface="Meiryo UI" panose="020B0604030504040204" pitchFamily="50" charset="-128"/>
              </a:rPr>
              <a:t>　</a:t>
            </a:r>
            <a:endParaRPr lang="en-US" altLang="ja-JP" b="1" dirty="0" smtClean="0">
              <a:solidFill>
                <a:srgbClr val="1E1E1E"/>
              </a:solidFill>
              <a:latin typeface="Meiryo UI" panose="020B0604030504040204" pitchFamily="50" charset="-128"/>
              <a:ea typeface="Meiryo UI" panose="020B0604030504040204" pitchFamily="50" charset="-128"/>
            </a:endParaRPr>
          </a:p>
          <a:p>
            <a:endParaRPr lang="en-US" altLang="ja-JP" b="1" dirty="0" smtClean="0">
              <a:solidFill>
                <a:srgbClr val="1E1E1E"/>
              </a:solidFill>
              <a:latin typeface="Meiryo UI" panose="020B0604030504040204" pitchFamily="50" charset="-128"/>
              <a:ea typeface="Meiryo UI" panose="020B0604030504040204" pitchFamily="50" charset="-128"/>
            </a:endParaRPr>
          </a:p>
          <a:p>
            <a:r>
              <a:rPr lang="ja-JP" altLang="en-US" sz="1600" dirty="0" smtClean="0">
                <a:solidFill>
                  <a:srgbClr val="00B050"/>
                </a:solidFill>
                <a:latin typeface="Meiryo UI" panose="020B0604030504040204" pitchFamily="50" charset="-128"/>
                <a:ea typeface="Meiryo UI" panose="020B0604030504040204" pitchFamily="50" charset="-128"/>
              </a:rPr>
              <a:t>＋型定義しなくても、一度出た名前</a:t>
            </a:r>
            <a:r>
              <a:rPr lang="ja-JP" altLang="en-US" sz="1600" dirty="0" smtClean="0">
                <a:solidFill>
                  <a:srgbClr val="00B050"/>
                </a:solidFill>
                <a:latin typeface="Meiryo UI" panose="020B0604030504040204" pitchFamily="50" charset="-128"/>
                <a:ea typeface="Meiryo UI" panose="020B0604030504040204" pitchFamily="50" charset="-128"/>
              </a:rPr>
              <a:t>が勝手に入力</a:t>
            </a:r>
            <a:r>
              <a:rPr lang="ja-JP" altLang="en-US" sz="1600" dirty="0" smtClean="0">
                <a:solidFill>
                  <a:srgbClr val="00B050"/>
                </a:solidFill>
                <a:latin typeface="Meiryo UI" panose="020B0604030504040204" pitchFamily="50" charset="-128"/>
                <a:ea typeface="Meiryo UI" panose="020B0604030504040204" pitchFamily="50" charset="-128"/>
              </a:rPr>
              <a:t>候補に出る</a:t>
            </a:r>
            <a:endParaRPr lang="en-US" altLang="ja-JP" sz="1600" dirty="0" smtClean="0">
              <a:solidFill>
                <a:srgbClr val="00B050"/>
              </a:solidFill>
              <a:latin typeface="Meiryo UI" panose="020B0604030504040204" pitchFamily="50" charset="-128"/>
              <a:ea typeface="Meiryo UI" panose="020B0604030504040204" pitchFamily="50" charset="-128"/>
            </a:endParaRPr>
          </a:p>
          <a:p>
            <a:r>
              <a:rPr lang="ja-JP" altLang="en-US" sz="1600" dirty="0" err="1" smtClean="0">
                <a:solidFill>
                  <a:srgbClr val="FF0000"/>
                </a:solidFill>
                <a:latin typeface="Meiryo UI" panose="020B0604030504040204" pitchFamily="50" charset="-128"/>
                <a:ea typeface="Meiryo UI" panose="020B0604030504040204" pitchFamily="50" charset="-128"/>
              </a:rPr>
              <a:t>ー</a:t>
            </a:r>
            <a:r>
              <a:rPr lang="ja-JP" altLang="en-US" sz="1600" dirty="0" smtClean="0">
                <a:solidFill>
                  <a:srgbClr val="FF0000"/>
                </a:solidFill>
                <a:latin typeface="Meiryo UI" panose="020B0604030504040204" pitchFamily="50" charset="-128"/>
                <a:ea typeface="Meiryo UI" panose="020B0604030504040204" pitchFamily="50" charset="-128"/>
              </a:rPr>
              <a:t>無関係な入力候補も出てしまう。正確性が低い</a:t>
            </a:r>
            <a:endParaRPr lang="zh-CN" altLang="en-US" sz="1600" dirty="0">
              <a:solidFill>
                <a:srgbClr val="FF0000"/>
              </a:solidFill>
              <a:latin typeface="Meiryo UI" panose="020B0604030504040204" pitchFamily="50" charset="-128"/>
              <a:ea typeface="Meiryo UI" panose="020B0604030504040204" pitchFamily="50" charset="-128"/>
            </a:endParaRPr>
          </a:p>
        </p:txBody>
      </p:sp>
      <p:sp>
        <p:nvSpPr>
          <p:cNvPr id="14" name="正方形/長方形 13"/>
          <p:cNvSpPr/>
          <p:nvPr/>
        </p:nvSpPr>
        <p:spPr>
          <a:xfrm>
            <a:off x="6602283" y="2421474"/>
            <a:ext cx="4823756" cy="1138773"/>
          </a:xfrm>
          <a:prstGeom prst="rect">
            <a:avLst/>
          </a:prstGeom>
        </p:spPr>
        <p:txBody>
          <a:bodyPr wrap="none">
            <a:spAutoFit/>
          </a:bodyPr>
          <a:lstStyle/>
          <a:p>
            <a:r>
              <a:rPr lang="ja-JP" altLang="en-US" dirty="0" smtClean="0">
                <a:solidFill>
                  <a:srgbClr val="1E1E1E"/>
                </a:solidFill>
                <a:latin typeface="Meiryo UI" panose="020B0604030504040204" pitchFamily="50" charset="-128"/>
                <a:ea typeface="Meiryo UI" panose="020B0604030504040204" pitchFamily="50" charset="-128"/>
              </a:rPr>
              <a:t>◆</a:t>
            </a:r>
            <a:r>
              <a:rPr lang="en-US" altLang="ja-JP" dirty="0" smtClean="0">
                <a:solidFill>
                  <a:srgbClr val="1E1E1E"/>
                </a:solidFill>
                <a:latin typeface="Meiryo UI" panose="020B0604030504040204" pitchFamily="50" charset="-128"/>
                <a:ea typeface="Meiryo UI" panose="020B0604030504040204" pitchFamily="50" charset="-128"/>
              </a:rPr>
              <a:t>VS Code</a:t>
            </a:r>
            <a:r>
              <a:rPr lang="ja-JP" altLang="en-US" dirty="0" smtClean="0">
                <a:solidFill>
                  <a:srgbClr val="1E1E1E"/>
                </a:solidFill>
                <a:latin typeface="Meiryo UI" panose="020B0604030504040204" pitchFamily="50" charset="-128"/>
                <a:ea typeface="Meiryo UI" panose="020B0604030504040204" pitchFamily="50" charset="-128"/>
              </a:rPr>
              <a:t>：</a:t>
            </a:r>
            <a:r>
              <a:rPr lang="ja-JP" altLang="en-US" dirty="0">
                <a:solidFill>
                  <a:srgbClr val="1E1E1E"/>
                </a:solidFill>
                <a:latin typeface="Meiryo UI" panose="020B0604030504040204" pitchFamily="50" charset="-128"/>
                <a:ea typeface="Meiryo UI" panose="020B0604030504040204" pitchFamily="50" charset="-128"/>
              </a:rPr>
              <a:t>定義</a:t>
            </a:r>
            <a:r>
              <a:rPr lang="ja-JP" altLang="en-US" dirty="0" smtClean="0">
                <a:solidFill>
                  <a:srgbClr val="1E1E1E"/>
                </a:solidFill>
                <a:latin typeface="Meiryo UI" panose="020B0604030504040204" pitchFamily="50" charset="-128"/>
                <a:ea typeface="Meiryo UI" panose="020B0604030504040204" pitchFamily="50" charset="-128"/>
              </a:rPr>
              <a:t>した型を根拠に候補を出す。</a:t>
            </a:r>
            <a:r>
              <a:rPr lang="ja-JP" altLang="en-US" b="1" dirty="0" smtClean="0">
                <a:solidFill>
                  <a:srgbClr val="1E1E1E"/>
                </a:solidFill>
                <a:latin typeface="Meiryo UI" panose="020B0604030504040204" pitchFamily="50" charset="-128"/>
                <a:ea typeface="Meiryo UI" panose="020B0604030504040204" pitchFamily="50" charset="-128"/>
              </a:rPr>
              <a:t>　</a:t>
            </a:r>
            <a:endParaRPr lang="en-US" altLang="ja-JP" b="1" dirty="0" smtClean="0">
              <a:solidFill>
                <a:srgbClr val="1E1E1E"/>
              </a:solidFill>
              <a:latin typeface="Meiryo UI" panose="020B0604030504040204" pitchFamily="50" charset="-128"/>
              <a:ea typeface="Meiryo UI" panose="020B0604030504040204" pitchFamily="50" charset="-128"/>
            </a:endParaRPr>
          </a:p>
          <a:p>
            <a:endParaRPr lang="en-US" altLang="ja-JP" b="1" dirty="0" smtClean="0">
              <a:solidFill>
                <a:srgbClr val="1E1E1E"/>
              </a:solidFill>
              <a:latin typeface="Meiryo UI" panose="020B0604030504040204" pitchFamily="50" charset="-128"/>
              <a:ea typeface="Meiryo UI" panose="020B0604030504040204" pitchFamily="50" charset="-128"/>
            </a:endParaRPr>
          </a:p>
          <a:p>
            <a:r>
              <a:rPr lang="ja-JP" altLang="en-US" sz="1600" dirty="0" smtClean="0">
                <a:solidFill>
                  <a:srgbClr val="00B050"/>
                </a:solidFill>
                <a:latin typeface="Meiryo UI" panose="020B0604030504040204" pitchFamily="50" charset="-128"/>
                <a:ea typeface="Meiryo UI" panose="020B0604030504040204" pitchFamily="50" charset="-128"/>
              </a:rPr>
              <a:t>＋入力候補の正確性が高い</a:t>
            </a:r>
            <a:endParaRPr lang="en-US" altLang="ja-JP" sz="1600" dirty="0" smtClean="0">
              <a:solidFill>
                <a:srgbClr val="00B050"/>
              </a:solidFill>
              <a:latin typeface="Meiryo UI" panose="020B0604030504040204" pitchFamily="50" charset="-128"/>
              <a:ea typeface="Meiryo UI" panose="020B0604030504040204" pitchFamily="50" charset="-128"/>
            </a:endParaRPr>
          </a:p>
          <a:p>
            <a:r>
              <a:rPr lang="ja-JP" altLang="en-US" sz="1600" dirty="0" err="1" smtClean="0">
                <a:solidFill>
                  <a:srgbClr val="FF0000"/>
                </a:solidFill>
                <a:latin typeface="Meiryo UI" panose="020B0604030504040204" pitchFamily="50" charset="-128"/>
                <a:ea typeface="Meiryo UI" panose="020B0604030504040204" pitchFamily="50" charset="-128"/>
              </a:rPr>
              <a:t>ー</a:t>
            </a:r>
            <a:r>
              <a:rPr lang="ja-JP" altLang="en-US" sz="1600" dirty="0" smtClean="0">
                <a:solidFill>
                  <a:srgbClr val="FF0000"/>
                </a:solidFill>
                <a:latin typeface="Meiryo UI" panose="020B0604030504040204" pitchFamily="50" charset="-128"/>
                <a:ea typeface="Meiryo UI" panose="020B0604030504040204" pitchFamily="50" charset="-128"/>
              </a:rPr>
              <a:t>型</a:t>
            </a:r>
            <a:r>
              <a:rPr lang="ja-JP" altLang="en-US" sz="1600" dirty="0" err="1" smtClean="0">
                <a:solidFill>
                  <a:srgbClr val="FF0000"/>
                </a:solidFill>
                <a:latin typeface="Meiryo UI" panose="020B0604030504040204" pitchFamily="50" charset="-128"/>
                <a:ea typeface="Meiryo UI" panose="020B0604030504040204" pitchFamily="50" charset="-128"/>
              </a:rPr>
              <a:t>定義ていない</a:t>
            </a:r>
            <a:r>
              <a:rPr lang="ja-JP" altLang="en-US" sz="1600" dirty="0" smtClean="0">
                <a:solidFill>
                  <a:srgbClr val="FF0000"/>
                </a:solidFill>
                <a:latin typeface="Meiryo UI" panose="020B0604030504040204" pitchFamily="50" charset="-128"/>
                <a:ea typeface="Meiryo UI" panose="020B0604030504040204" pitchFamily="50" charset="-128"/>
              </a:rPr>
              <a:t>場合何の候補も出ない</a:t>
            </a:r>
            <a:endParaRPr lang="zh-CN" altLang="en-US" sz="1600" dirty="0">
              <a:solidFill>
                <a:srgbClr val="FF0000"/>
              </a:solidFill>
              <a:latin typeface="Meiryo UI" panose="020B0604030504040204" pitchFamily="50" charset="-128"/>
              <a:ea typeface="Meiryo UI" panose="020B0604030504040204" pitchFamily="50" charset="-128"/>
            </a:endParaRPr>
          </a:p>
        </p:txBody>
      </p:sp>
      <p:pic>
        <p:nvPicPr>
          <p:cNvPr id="1026" name="Picture 2" descr="We did talk about pycharm logo and now it is changed ! : Python"/>
          <p:cNvPicPr>
            <a:picLocks noChangeAspect="1" noChangeArrowheads="1"/>
          </p:cNvPicPr>
          <p:nvPr/>
        </p:nvPicPr>
        <p:blipFill rotWithShape="1">
          <a:blip r:embed="rId5">
            <a:extLst>
              <a:ext uri="{28A0092B-C50C-407E-A947-70E740481C1C}">
                <a14:useLocalDpi xmlns:a14="http://schemas.microsoft.com/office/drawing/2010/main" val="0"/>
              </a:ext>
            </a:extLst>
          </a:blip>
          <a:srcRect b="6799"/>
          <a:stretch/>
        </p:blipFill>
        <p:spPr bwMode="auto">
          <a:xfrm>
            <a:off x="1280159" y="1985021"/>
            <a:ext cx="1105997" cy="103079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indows10のVS CodeでPHPのコードフォーマット（PSR-2）を自動で行う方法。細かく丁寧に説明。 | mrkmyki＠フリーランスブログ"/>
          <p:cNvPicPr>
            <a:picLocks noChangeAspect="1" noChangeArrowheads="1"/>
          </p:cNvPicPr>
          <p:nvPr/>
        </p:nvPicPr>
        <p:blipFill rotWithShape="1">
          <a:blip r:embed="rId6">
            <a:extLst>
              <a:ext uri="{28A0092B-C50C-407E-A947-70E740481C1C}">
                <a14:useLocalDpi xmlns:a14="http://schemas.microsoft.com/office/drawing/2010/main" val="0"/>
              </a:ext>
            </a:extLst>
          </a:blip>
          <a:srcRect l="29500" t="15855" r="29108" b="21083"/>
          <a:stretch/>
        </p:blipFill>
        <p:spPr bwMode="auto">
          <a:xfrm>
            <a:off x="6927272" y="2118879"/>
            <a:ext cx="1010701" cy="879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283823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プレースホルダー 4" descr="旅行がテーマの平面レイアウト">
            <a:extLst>
              <a:ext uri="{FF2B5EF4-FFF2-40B4-BE49-F238E27FC236}">
                <a16:creationId xmlns:a16="http://schemas.microsoft.com/office/drawing/2014/main" id="{2320BECE-3734-8743-8137-451E559E9974}"/>
              </a:ext>
            </a:extLst>
          </p:cNvPr>
          <p:cNvPicPr>
            <a:picLocks noGrp="1" noChangeAspect="1"/>
          </p:cNvPicPr>
          <p:nvPr>
            <p:ph type="pic" sz="quarter" idx="13"/>
          </p:nvPr>
        </p:nvPicPr>
        <p:blipFill>
          <a:blip r:embed="rId3"/>
          <a:srcRect t="11745" b="11745"/>
          <a:stretch>
            <a:fillRect/>
          </a:stretch>
        </p:blipFill>
        <p:spPr>
          <a:xfrm>
            <a:off x="838200" y="0"/>
            <a:ext cx="11353800" cy="5791201"/>
          </a:xfrm>
        </p:spPr>
      </p:pic>
      <p:sp>
        <p:nvSpPr>
          <p:cNvPr id="4" name="タイトル 3">
            <a:extLst>
              <a:ext uri="{FF2B5EF4-FFF2-40B4-BE49-F238E27FC236}">
                <a16:creationId xmlns:a16="http://schemas.microsoft.com/office/drawing/2014/main" id="{EB516E3E-5EFE-4EBE-B821-28A54E2B1169}"/>
              </a:ext>
            </a:extLst>
          </p:cNvPr>
          <p:cNvSpPr>
            <a:spLocks noGrp="1"/>
          </p:cNvSpPr>
          <p:nvPr>
            <p:ph type="title"/>
          </p:nvPr>
        </p:nvSpPr>
        <p:spPr/>
        <p:txBody>
          <a:bodyPr rtlCol="0" anchor="b"/>
          <a:lstStyle/>
          <a:p>
            <a:pPr lvl="0" rtl="0"/>
            <a:r>
              <a:rPr lang="ja-JP" altLang="en-US" dirty="0" smtClean="0">
                <a:latin typeface="Meiryo UI" panose="020B0604030504040204" pitchFamily="50" charset="-128"/>
                <a:ea typeface="Meiryo UI" panose="020B0604030504040204" pitchFamily="50" charset="-128"/>
                <a:sym typeface="Bebas"/>
              </a:rPr>
              <a:t>ありがとう</a:t>
            </a:r>
            <a:br>
              <a:rPr lang="ja-JP" altLang="en-US" dirty="0" smtClean="0">
                <a:latin typeface="Meiryo UI" panose="020B0604030504040204" pitchFamily="50" charset="-128"/>
                <a:ea typeface="Meiryo UI" panose="020B0604030504040204" pitchFamily="50" charset="-128"/>
                <a:sym typeface="Bebas"/>
              </a:rPr>
            </a:br>
            <a:r>
              <a:rPr lang="ja-JP" altLang="en-US" dirty="0" smtClean="0">
                <a:latin typeface="Meiryo UI" panose="020B0604030504040204" pitchFamily="50" charset="-128"/>
                <a:ea typeface="Meiryo UI" panose="020B0604030504040204" pitchFamily="50" charset="-128"/>
                <a:sym typeface="Bebas"/>
              </a:rPr>
              <a:t>ございました</a:t>
            </a:r>
            <a:endParaRPr lang="ja-JP" altLang="en-US" dirty="0">
              <a:latin typeface="Meiryo UI" panose="020B0604030504040204" pitchFamily="50" charset="-128"/>
              <a:ea typeface="Meiryo UI" panose="020B0604030504040204" pitchFamily="50" charset="-128"/>
            </a:endParaRPr>
          </a:p>
        </p:txBody>
      </p:sp>
      <p:sp>
        <p:nvSpPr>
          <p:cNvPr id="6" name="テキスト プレースホルダー 5">
            <a:extLst>
              <a:ext uri="{FF2B5EF4-FFF2-40B4-BE49-F238E27FC236}">
                <a16:creationId xmlns:a16="http://schemas.microsoft.com/office/drawing/2014/main" id="{4E492036-E696-4CD7-AA21-39FC74717BB9}"/>
              </a:ext>
            </a:extLst>
          </p:cNvPr>
          <p:cNvSpPr>
            <a:spLocks noGrp="1"/>
          </p:cNvSpPr>
          <p:nvPr>
            <p:ph type="body" sz="quarter" idx="14"/>
          </p:nvPr>
        </p:nvSpPr>
        <p:spPr/>
        <p:txBody>
          <a:bodyPr rtlCol="0">
            <a:normAutofit lnSpcReduction="10000"/>
          </a:bodyPr>
          <a:lstStyle/>
          <a:p>
            <a:pPr rtl="0"/>
            <a:r>
              <a:rPr lang="en-US" altLang="ja-JP" dirty="0">
                <a:latin typeface="Meiryo UI" panose="020B0604030504040204" pitchFamily="50" charset="-128"/>
                <a:ea typeface="Meiryo UI" panose="020B0604030504040204" pitchFamily="50" charset="-128"/>
              </a:rPr>
              <a:t>HTTP://WWW.MARGIESTRAVEL.COM/</a:t>
            </a:r>
          </a:p>
          <a:p>
            <a:pPr rtl="0"/>
            <a:endParaRPr lang="ja-JP" altLang="en-US" dirty="0">
              <a:latin typeface="Meiryo UI" panose="020B0604030504040204" pitchFamily="50" charset="-128"/>
              <a:ea typeface="Meiryo UI" panose="020B0604030504040204" pitchFamily="50" charset="-128"/>
            </a:endParaRPr>
          </a:p>
        </p:txBody>
      </p:sp>
      <p:grpSp>
        <p:nvGrpSpPr>
          <p:cNvPr id="51" name="グループ 50" descr="連絡先情報テキスト ボックス グループ">
            <a:extLst>
              <a:ext uri="{FF2B5EF4-FFF2-40B4-BE49-F238E27FC236}">
                <a16:creationId xmlns:a16="http://schemas.microsoft.com/office/drawing/2014/main" id="{5440D331-C6D8-D844-8811-5ED6AEB3F4BD}"/>
              </a:ext>
            </a:extLst>
          </p:cNvPr>
          <p:cNvGrpSpPr/>
          <p:nvPr/>
        </p:nvGrpSpPr>
        <p:grpSpPr>
          <a:xfrm>
            <a:off x="9309516" y="502274"/>
            <a:ext cx="2780443" cy="993643"/>
            <a:chOff x="7718027" y="4213936"/>
            <a:chExt cx="2780443" cy="993643"/>
          </a:xfrm>
        </p:grpSpPr>
        <p:grpSp>
          <p:nvGrpSpPr>
            <p:cNvPr id="19" name="グループ 18">
              <a:extLst>
                <a:ext uri="{FF2B5EF4-FFF2-40B4-BE49-F238E27FC236}">
                  <a16:creationId xmlns:a16="http://schemas.microsoft.com/office/drawing/2014/main" id="{28D1A7A2-A799-E043-8B93-F66D87909B8A}"/>
                </a:ext>
              </a:extLst>
            </p:cNvPr>
            <p:cNvGrpSpPr/>
            <p:nvPr/>
          </p:nvGrpSpPr>
          <p:grpSpPr>
            <a:xfrm>
              <a:off x="8029588" y="4225347"/>
              <a:ext cx="2468882" cy="982232"/>
              <a:chOff x="6095998" y="4225347"/>
              <a:chExt cx="4707723" cy="982232"/>
            </a:xfrm>
          </p:grpSpPr>
          <p:sp>
            <p:nvSpPr>
              <p:cNvPr id="45" name="サブタイトル 2">
                <a:extLst>
                  <a:ext uri="{FF2B5EF4-FFF2-40B4-BE49-F238E27FC236}">
                    <a16:creationId xmlns:a16="http://schemas.microsoft.com/office/drawing/2014/main" id="{6727AF79-CC43-B24F-91AB-59C97C34865E}"/>
                  </a:ext>
                </a:extLst>
              </p:cNvPr>
              <p:cNvSpPr txBox="1">
                <a:spLocks/>
              </p:cNvSpPr>
              <p:nvPr/>
            </p:nvSpPr>
            <p:spPr>
              <a:xfrm>
                <a:off x="6095998" y="4225347"/>
                <a:ext cx="4031470" cy="309048"/>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rtl="0">
                  <a:buClr>
                    <a:srgbClr val="00B0F0"/>
                  </a:buClr>
                </a:pPr>
                <a:r>
                  <a:rPr lang="en-US" altLang="ja-JP" b="1" dirty="0">
                    <a:solidFill>
                      <a:schemeClr val="tx2"/>
                    </a:solidFill>
                    <a:latin typeface="Meiryo UI" panose="020B0604030504040204" pitchFamily="50" charset="-128"/>
                    <a:ea typeface="Meiryo UI" panose="020B0604030504040204" pitchFamily="50" charset="-128"/>
                    <a:cs typeface="Gill Sans" panose="020B0502020104020203" pitchFamily="34" charset="-79"/>
                  </a:rPr>
                  <a:t>VICTORIA LINDQVIST</a:t>
                </a:r>
                <a:endParaRPr kumimoji="0" lang="ja-JP" altLang="en-US" sz="1400" b="1" u="none" strike="noStrike" kern="1200" cap="none" spc="0" normalizeH="0" baseline="0" noProof="0" dirty="0">
                  <a:ln>
                    <a:noFill/>
                  </a:ln>
                  <a:solidFill>
                    <a:schemeClr val="tx2"/>
                  </a:solidFill>
                  <a:effectLst/>
                  <a:uLnTx/>
                  <a:uFillTx/>
                  <a:latin typeface="Meiryo UI" panose="020B0604030504040204" pitchFamily="50" charset="-128"/>
                  <a:ea typeface="Meiryo UI" panose="020B0604030504040204" pitchFamily="50" charset="-128"/>
                  <a:cs typeface="Gill Sans" panose="020B0502020104020203" pitchFamily="34" charset="-79"/>
                </a:endParaRPr>
              </a:p>
            </p:txBody>
          </p:sp>
          <p:sp>
            <p:nvSpPr>
              <p:cNvPr id="46" name="テキスト プレースホルダー 17">
                <a:extLst>
                  <a:ext uri="{FF2B5EF4-FFF2-40B4-BE49-F238E27FC236}">
                    <a16:creationId xmlns:a16="http://schemas.microsoft.com/office/drawing/2014/main" id="{698B802A-61BF-5142-91CD-EF6EE9F1A68A}"/>
                  </a:ext>
                </a:extLst>
              </p:cNvPr>
              <p:cNvSpPr txBox="1">
                <a:spLocks/>
              </p:cNvSpPr>
              <p:nvPr/>
            </p:nvSpPr>
            <p:spPr>
              <a:xfrm>
                <a:off x="6096002" y="4570697"/>
                <a:ext cx="4268786" cy="247650"/>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dirty="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dirty="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dirty="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dirty="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dirty="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buClr>
                    <a:srgbClr val="00B0F0"/>
                  </a:buClr>
                </a:pPr>
                <a:r>
                  <a:rPr lang="en-US" altLang="ja-JP" sz="1400" u="none" strike="noStrike" kern="1200" cap="none" spc="0" normalizeH="0" noProof="0" dirty="0">
                    <a:ln>
                      <a:noFill/>
                    </a:ln>
                    <a:solidFill>
                      <a:schemeClr val="tx2"/>
                    </a:solidFill>
                    <a:effectLst/>
                    <a:uLnTx/>
                    <a:uFillTx/>
                    <a:latin typeface="Meiryo UI" panose="020B0604030504040204" pitchFamily="50" charset="-128"/>
                    <a:ea typeface="Meiryo UI" panose="020B0604030504040204" pitchFamily="50" charset="-128"/>
                    <a:cs typeface="Gill Sans Light" panose="020B0302020104020203" pitchFamily="34" charset="-79"/>
                  </a:rPr>
                  <a:t>+</a:t>
                </a:r>
                <a:r>
                  <a:rPr lang="en-US" altLang="ja-JP" dirty="0">
                    <a:solidFill>
                      <a:schemeClr val="tx2"/>
                    </a:solidFill>
                    <a:latin typeface="Meiryo UI" panose="020B0604030504040204" pitchFamily="50" charset="-128"/>
                    <a:ea typeface="Meiryo UI" panose="020B0604030504040204" pitchFamily="50" charset="-128"/>
                    <a:cs typeface="Gill Sans Light" panose="020B0302020104020203" pitchFamily="34" charset="-79"/>
                  </a:rPr>
                  <a:t>1 (589) 555‐0199</a:t>
                </a:r>
                <a:endParaRPr kumimoji="0" lang="ja-JP" altLang="en-US" sz="1400" u="none" strike="noStrike" kern="1200" cap="none" spc="0" normalizeH="0" baseline="0" noProof="0" dirty="0">
                  <a:ln>
                    <a:noFill/>
                  </a:ln>
                  <a:solidFill>
                    <a:schemeClr val="tx2"/>
                  </a:solidFill>
                  <a:effectLst/>
                  <a:uLnTx/>
                  <a:uFillTx/>
                  <a:latin typeface="Meiryo UI" panose="020B0604030504040204" pitchFamily="50" charset="-128"/>
                  <a:ea typeface="Meiryo UI" panose="020B0604030504040204" pitchFamily="50" charset="-128"/>
                  <a:cs typeface="Gill Sans Light" panose="020B0302020104020203" pitchFamily="34" charset="-79"/>
                </a:endParaRPr>
              </a:p>
            </p:txBody>
          </p:sp>
          <p:sp>
            <p:nvSpPr>
              <p:cNvPr id="47" name="テキスト プレースホルダー 18">
                <a:extLst>
                  <a:ext uri="{FF2B5EF4-FFF2-40B4-BE49-F238E27FC236}">
                    <a16:creationId xmlns:a16="http://schemas.microsoft.com/office/drawing/2014/main" id="{22512C4B-7E64-EA4F-9C2C-D59EF00F75BC}"/>
                  </a:ext>
                </a:extLst>
              </p:cNvPr>
              <p:cNvSpPr txBox="1">
                <a:spLocks/>
              </p:cNvSpPr>
              <p:nvPr/>
            </p:nvSpPr>
            <p:spPr>
              <a:xfrm>
                <a:off x="6096002" y="4959929"/>
                <a:ext cx="4707719" cy="247650"/>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500"/>
                  </a:spcAft>
                  <a:buClr>
                    <a:srgbClr val="00B0F0"/>
                  </a:buClr>
                  <a:buSzTx/>
                  <a:buFont typeface="Arial" panose="020B0604020202020204" pitchFamily="34" charset="0"/>
                  <a:buNone/>
                  <a:tabLst/>
                  <a:defRPr/>
                </a:pPr>
                <a:r>
                  <a:rPr lang="en-US" altLang="ja-JP" sz="1400" u="none" strike="noStrike" kern="1200" cap="none" spc="0" normalizeH="0" noProof="0" dirty="0" smtClean="0">
                    <a:ln>
                      <a:noFill/>
                    </a:ln>
                    <a:solidFill>
                      <a:schemeClr val="tx2"/>
                    </a:solidFill>
                    <a:effectLst/>
                    <a:uLnTx/>
                    <a:uFillTx/>
                    <a:latin typeface="Meiryo UI" panose="020B0604030504040204" pitchFamily="50" charset="-128"/>
                    <a:ea typeface="Meiryo UI" panose="020B0604030504040204" pitchFamily="50" charset="-128"/>
                    <a:cs typeface="Gill Sans Light" panose="020B0302020104020203" pitchFamily="34" charset="-79"/>
                  </a:rPr>
                  <a:t>victoria@margiestravel.com</a:t>
                </a:r>
                <a:endParaRPr lang="en-US" altLang="ja-JP" sz="1400" u="none" strike="noStrike" kern="1200" cap="none" spc="0" normalizeH="0" noProof="0" dirty="0">
                  <a:ln>
                    <a:noFill/>
                  </a:ln>
                  <a:solidFill>
                    <a:schemeClr val="tx2"/>
                  </a:solidFill>
                  <a:effectLst/>
                  <a:uLnTx/>
                  <a:uFillTx/>
                  <a:latin typeface="Meiryo UI" panose="020B0604030504040204" pitchFamily="50" charset="-128"/>
                  <a:ea typeface="Meiryo UI" panose="020B0604030504040204" pitchFamily="50" charset="-128"/>
                  <a:cs typeface="Gill Sans Light" panose="020B0302020104020203" pitchFamily="34" charset="-79"/>
                </a:endParaRPr>
              </a:p>
            </p:txBody>
          </p:sp>
        </p:grpSp>
        <p:grpSp>
          <p:nvGrpSpPr>
            <p:cNvPr id="20" name="グループ 19">
              <a:extLst>
                <a:ext uri="{FF2B5EF4-FFF2-40B4-BE49-F238E27FC236}">
                  <a16:creationId xmlns:a16="http://schemas.microsoft.com/office/drawing/2014/main" id="{FA9978F1-A4D0-0C48-82F7-A677ECC15EF8}"/>
                </a:ext>
              </a:extLst>
            </p:cNvPr>
            <p:cNvGrpSpPr/>
            <p:nvPr/>
          </p:nvGrpSpPr>
          <p:grpSpPr>
            <a:xfrm>
              <a:off x="7718027" y="4213936"/>
              <a:ext cx="218900" cy="979268"/>
              <a:chOff x="6582150" y="5034270"/>
              <a:chExt cx="218900" cy="979268"/>
            </a:xfrm>
          </p:grpSpPr>
          <p:pic>
            <p:nvPicPr>
              <p:cNvPr id="52" name="グラフィック 51" descr="ユーザー" title="アイコン - 発表者名">
                <a:extLst>
                  <a:ext uri="{FF2B5EF4-FFF2-40B4-BE49-F238E27FC236}">
                    <a16:creationId xmlns:a16="http://schemas.microsoft.com/office/drawing/2014/main" id="{174B9B52-F256-CC43-B002-B0CC730357FE}"/>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xmlns="" r:embed="rId5"/>
                  </a:ext>
                </a:extLst>
              </a:blip>
              <a:stretch>
                <a:fillRect/>
              </a:stretch>
            </p:blipFill>
            <p:spPr>
              <a:xfrm>
                <a:off x="6582150" y="5034270"/>
                <a:ext cx="218900" cy="218900"/>
              </a:xfrm>
              <a:prstGeom prst="rect">
                <a:avLst/>
              </a:prstGeom>
            </p:spPr>
          </p:pic>
          <p:pic>
            <p:nvPicPr>
              <p:cNvPr id="53" name="グラフィック 52" descr="封筒" title="アイコン - 発表者のメール アドレス">
                <a:extLst>
                  <a:ext uri="{FF2B5EF4-FFF2-40B4-BE49-F238E27FC236}">
                    <a16:creationId xmlns:a16="http://schemas.microsoft.com/office/drawing/2014/main" id="{F2F4E712-3E0F-6C46-96C5-35C27A46BADB}"/>
                  </a:ext>
                </a:extLst>
              </p:cNvPr>
              <p:cNvPicPr>
                <a:picLocks noChangeAspect="1"/>
              </p:cNvPicPr>
              <p:nvPr/>
            </p:nvPicPr>
            <p:blipFill>
              <a:blip r:embed="rId6" cstate="screen">
                <a:extLst>
                  <a:ext uri="{28A0092B-C50C-407E-A947-70E740481C1C}">
                    <a14:useLocalDpi xmlns:a14="http://schemas.microsoft.com/office/drawing/2010/main"/>
                  </a:ext>
                  <a:ext uri="{96DAC541-7B7A-43D3-8B79-37D633B846F1}">
                    <asvg:svgBlip xmlns:asvg="http://schemas.microsoft.com/office/drawing/2016/SVG/main" xmlns="" r:embed="rId7"/>
                  </a:ext>
                </a:extLst>
              </a:blip>
              <a:stretch>
                <a:fillRect/>
              </a:stretch>
            </p:blipFill>
            <p:spPr>
              <a:xfrm>
                <a:off x="6582150" y="5794638"/>
                <a:ext cx="218900" cy="218900"/>
              </a:xfrm>
              <a:prstGeom prst="rect">
                <a:avLst/>
              </a:prstGeom>
            </p:spPr>
          </p:pic>
          <p:pic>
            <p:nvPicPr>
              <p:cNvPr id="54" name="グラフィック 53" descr="スマート フォン" title="アイコン - 発表者の電話番号">
                <a:extLst>
                  <a:ext uri="{FF2B5EF4-FFF2-40B4-BE49-F238E27FC236}">
                    <a16:creationId xmlns:a16="http://schemas.microsoft.com/office/drawing/2014/main" id="{A4DE8733-7009-1A4C-AF89-8881265D092B}"/>
                  </a:ext>
                </a:extLst>
              </p:cNvPr>
              <p:cNvPicPr>
                <a:picLocks noChangeAspect="1"/>
              </p:cNvPicPr>
              <p:nvPr/>
            </p:nvPicPr>
            <p:blipFill>
              <a:blip r:embed="rId8" cstate="screen">
                <a:extLst>
                  <a:ext uri="{28A0092B-C50C-407E-A947-70E740481C1C}">
                    <a14:useLocalDpi xmlns:a14="http://schemas.microsoft.com/office/drawing/2010/main"/>
                  </a:ext>
                  <a:ext uri="{96DAC541-7B7A-43D3-8B79-37D633B846F1}">
                    <asvg:svgBlip xmlns:asvg="http://schemas.microsoft.com/office/drawing/2016/SVG/main" xmlns="" r:embed="rId9"/>
                  </a:ext>
                </a:extLst>
              </a:blip>
              <a:stretch>
                <a:fillRect/>
              </a:stretch>
            </p:blipFill>
            <p:spPr>
              <a:xfrm>
                <a:off x="6582150" y="5405406"/>
                <a:ext cx="218900" cy="218900"/>
              </a:xfrm>
              <a:prstGeom prst="rect">
                <a:avLst/>
              </a:prstGeom>
            </p:spPr>
          </p:pic>
        </p:grpSp>
      </p:grpSp>
    </p:spTree>
    <p:extLst>
      <p:ext uri="{BB962C8B-B14F-4D97-AF65-F5344CB8AC3E}">
        <p14:creationId xmlns:p14="http://schemas.microsoft.com/office/powerpoint/2010/main" val="211306136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p:cNvPicPr>
            <a:picLocks noChangeAspect="1"/>
          </p:cNvPicPr>
          <p:nvPr/>
        </p:nvPicPr>
        <p:blipFill>
          <a:blip r:embed="rId3"/>
          <a:stretch>
            <a:fillRect/>
          </a:stretch>
        </p:blipFill>
        <p:spPr>
          <a:xfrm>
            <a:off x="1328737" y="2777773"/>
            <a:ext cx="6432914" cy="3452630"/>
          </a:xfrm>
          <a:prstGeom prst="rect">
            <a:avLst/>
          </a:prstGeom>
        </p:spPr>
      </p:pic>
      <p:sp>
        <p:nvSpPr>
          <p:cNvPr id="10" name="タイトル 9">
            <a:extLst>
              <a:ext uri="{FF2B5EF4-FFF2-40B4-BE49-F238E27FC236}">
                <a16:creationId xmlns:a16="http://schemas.microsoft.com/office/drawing/2014/main" id="{CF7A04E8-D33E-244D-AFB2-10B9CDB5C584}"/>
              </a:ext>
            </a:extLst>
          </p:cNvPr>
          <p:cNvSpPr>
            <a:spLocks noGrp="1"/>
          </p:cNvSpPr>
          <p:nvPr>
            <p:ph type="title"/>
          </p:nvPr>
        </p:nvSpPr>
        <p:spPr>
          <a:xfrm>
            <a:off x="1328737" y="71182"/>
            <a:ext cx="4008437" cy="1395208"/>
          </a:xfrm>
        </p:spPr>
        <p:txBody>
          <a:bodyPr rtlCol="0"/>
          <a:lstStyle/>
          <a:p>
            <a:pPr rtl="0"/>
            <a:r>
              <a:rPr lang="ja-JP" altLang="en-US" dirty="0" smtClean="0">
                <a:latin typeface="Meiryo UI" panose="020B0604030504040204" pitchFamily="50" charset="-128"/>
                <a:ea typeface="Meiryo UI" panose="020B0604030504040204" pitchFamily="50" charset="-128"/>
              </a:rPr>
              <a:t>背景</a:t>
            </a:r>
            <a:endParaRPr lang="ja-JP" altLang="en-US" dirty="0">
              <a:latin typeface="Meiryo UI" panose="020B0604030504040204" pitchFamily="50" charset="-128"/>
              <a:ea typeface="Meiryo UI" panose="020B0604030504040204" pitchFamily="50" charset="-128"/>
            </a:endParaRPr>
          </a:p>
        </p:txBody>
      </p:sp>
      <p:sp>
        <p:nvSpPr>
          <p:cNvPr id="11" name="テキスト プレースホルダー 10">
            <a:extLst>
              <a:ext uri="{FF2B5EF4-FFF2-40B4-BE49-F238E27FC236}">
                <a16:creationId xmlns:a16="http://schemas.microsoft.com/office/drawing/2014/main" id="{9349A659-D3D2-9F43-B94A-438B0C55F672}"/>
              </a:ext>
            </a:extLst>
          </p:cNvPr>
          <p:cNvSpPr>
            <a:spLocks noGrp="1"/>
          </p:cNvSpPr>
          <p:nvPr>
            <p:ph type="body" sz="quarter" idx="12"/>
          </p:nvPr>
        </p:nvSpPr>
        <p:spPr>
          <a:xfrm>
            <a:off x="1328737" y="1532051"/>
            <a:ext cx="4583625" cy="602887"/>
          </a:xfrm>
        </p:spPr>
        <p:txBody>
          <a:bodyPr rtlCol="0" anchor="t">
            <a:normAutofit/>
          </a:bodyPr>
          <a:lstStyle/>
          <a:p>
            <a:pPr rtl="0"/>
            <a:r>
              <a:rPr lang="ja-JP" altLang="en-US" sz="2000" b="1" dirty="0" smtClean="0"/>
              <a:t>なぜ</a:t>
            </a:r>
            <a:r>
              <a:rPr lang="en-US" altLang="ja-JP" sz="2000" b="1" dirty="0" smtClean="0"/>
              <a:t>Python</a:t>
            </a:r>
            <a:r>
              <a:rPr lang="ja-JP" altLang="en-US" sz="2000" b="1" dirty="0" smtClean="0"/>
              <a:t>に型をつけたいのか？</a:t>
            </a:r>
            <a:endParaRPr lang="ja-JP" altLang="en-US" sz="2000" b="1" dirty="0"/>
          </a:p>
        </p:txBody>
      </p:sp>
      <p:sp>
        <p:nvSpPr>
          <p:cNvPr id="7" name="テキスト プレースホルダー 10">
            <a:extLst>
              <a:ext uri="{FF2B5EF4-FFF2-40B4-BE49-F238E27FC236}">
                <a16:creationId xmlns:a16="http://schemas.microsoft.com/office/drawing/2014/main" id="{C11BD6B0-E24A-7F4B-8641-F7B254D58E89}"/>
              </a:ext>
            </a:extLst>
          </p:cNvPr>
          <p:cNvSpPr>
            <a:spLocks noGrp="1"/>
          </p:cNvSpPr>
          <p:nvPr>
            <p:ph type="body" sz="quarter" idx="11"/>
          </p:nvPr>
        </p:nvSpPr>
        <p:spPr>
          <a:xfrm>
            <a:off x="1328737" y="2338307"/>
            <a:ext cx="2635556" cy="439466"/>
          </a:xfrm>
        </p:spPr>
        <p:txBody>
          <a:bodyPr rtlCol="0">
            <a:noAutofit/>
          </a:bodyPr>
          <a:lstStyle/>
          <a:p>
            <a:pPr marL="0" indent="0" rtl="0">
              <a:buNone/>
            </a:pPr>
            <a:r>
              <a:rPr lang="en-US" altLang="ja-JP" sz="2000" b="1" dirty="0" err="1" smtClean="0">
                <a:solidFill>
                  <a:srgbClr val="00B050"/>
                </a:solidFill>
              </a:rPr>
              <a:t>PyCharm</a:t>
            </a:r>
            <a:r>
              <a:rPr lang="ja-JP" altLang="en-US" sz="2000" b="1" dirty="0" smtClean="0">
                <a:solidFill>
                  <a:srgbClr val="00B050"/>
                </a:solidFill>
              </a:rPr>
              <a:t>　</a:t>
            </a:r>
            <a:r>
              <a:rPr lang="en-US" altLang="ja-JP" sz="2000" b="1" dirty="0" smtClean="0">
                <a:solidFill>
                  <a:srgbClr val="00B050"/>
                </a:solidFill>
              </a:rPr>
              <a:t>2020.2</a:t>
            </a:r>
          </a:p>
        </p:txBody>
      </p:sp>
      <p:sp>
        <p:nvSpPr>
          <p:cNvPr id="3" name="角丸四角形吹き出し 2"/>
          <p:cNvSpPr/>
          <p:nvPr/>
        </p:nvSpPr>
        <p:spPr>
          <a:xfrm>
            <a:off x="8050222" y="4986605"/>
            <a:ext cx="3379778" cy="1368759"/>
          </a:xfrm>
          <a:prstGeom prst="wedgeRoundRectCallout">
            <a:avLst>
              <a:gd name="adj1" fmla="val -87002"/>
              <a:gd name="adj2" fmla="val -27737"/>
              <a:gd name="adj3" fmla="val 16667"/>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ltLang="ja-JP" sz="2000" b="1" dirty="0" smtClean="0">
                <a:solidFill>
                  <a:schemeClr val="tx1">
                    <a:lumMod val="50000"/>
                  </a:schemeClr>
                </a:solidFill>
                <a:latin typeface="Meiryo UI" panose="020B0604030504040204" pitchFamily="50" charset="-128"/>
                <a:ea typeface="Meiryo UI" panose="020B0604030504040204" pitchFamily="50" charset="-128"/>
              </a:rPr>
              <a:t>object</a:t>
            </a:r>
            <a:r>
              <a:rPr lang="ja-JP" altLang="en-US" sz="2000" b="1" dirty="0" smtClean="0">
                <a:solidFill>
                  <a:schemeClr val="tx1">
                    <a:lumMod val="50000"/>
                  </a:schemeClr>
                </a:solidFill>
                <a:latin typeface="Meiryo UI" panose="020B0604030504040204" pitchFamily="50" charset="-128"/>
                <a:ea typeface="Meiryo UI" panose="020B0604030504040204" pitchFamily="50" charset="-128"/>
              </a:rPr>
              <a:t>の</a:t>
            </a:r>
            <a:r>
              <a:rPr lang="en-US" altLang="ja-JP" sz="2000" b="1" dirty="0" err="1" smtClean="0">
                <a:solidFill>
                  <a:schemeClr val="tx1">
                    <a:lumMod val="50000"/>
                  </a:schemeClr>
                </a:solidFill>
                <a:latin typeface="Meiryo UI" panose="020B0604030504040204" pitchFamily="50" charset="-128"/>
                <a:ea typeface="Meiryo UI" panose="020B0604030504040204" pitchFamily="50" charset="-128"/>
              </a:rPr>
              <a:t>buildin</a:t>
            </a:r>
            <a:r>
              <a:rPr lang="ja-JP" altLang="en-US" sz="2000" b="1" dirty="0" smtClean="0">
                <a:solidFill>
                  <a:schemeClr val="tx1">
                    <a:lumMod val="50000"/>
                  </a:schemeClr>
                </a:solidFill>
                <a:latin typeface="Meiryo UI" panose="020B0604030504040204" pitchFamily="50" charset="-128"/>
                <a:ea typeface="Meiryo UI" panose="020B0604030504040204" pitchFamily="50" charset="-128"/>
              </a:rPr>
              <a:t>メソッドも</a:t>
            </a:r>
            <a:endParaRPr lang="en-US" altLang="ja-JP" sz="2000" b="1" dirty="0" smtClean="0">
              <a:solidFill>
                <a:schemeClr val="tx1">
                  <a:lumMod val="50000"/>
                </a:schemeClr>
              </a:solidFill>
              <a:latin typeface="Meiryo UI" panose="020B0604030504040204" pitchFamily="50" charset="-128"/>
              <a:ea typeface="Meiryo UI" panose="020B0604030504040204" pitchFamily="50" charset="-128"/>
            </a:endParaRPr>
          </a:p>
          <a:p>
            <a:pPr algn="ctr"/>
            <a:r>
              <a:rPr lang="ja-JP" altLang="en-US" sz="2000" b="1" dirty="0" smtClean="0">
                <a:solidFill>
                  <a:schemeClr val="tx1">
                    <a:lumMod val="50000"/>
                  </a:schemeClr>
                </a:solidFill>
                <a:latin typeface="Meiryo UI" panose="020B0604030504040204" pitchFamily="50" charset="-128"/>
                <a:ea typeface="Meiryo UI" panose="020B0604030504040204" pitchFamily="50" charset="-128"/>
              </a:rPr>
              <a:t>２番目に挙げられた。</a:t>
            </a:r>
            <a:endParaRPr lang="zh-CN" altLang="en-US" sz="2000" b="1" dirty="0">
              <a:solidFill>
                <a:schemeClr val="tx1">
                  <a:lumMod val="50000"/>
                </a:schemeClr>
              </a:solidFill>
              <a:latin typeface="Meiryo UI" panose="020B0604030504040204" pitchFamily="50" charset="-128"/>
              <a:ea typeface="Meiryo UI" panose="020B0604030504040204" pitchFamily="50" charset="-128"/>
            </a:endParaRPr>
          </a:p>
        </p:txBody>
      </p:sp>
      <p:sp>
        <p:nvSpPr>
          <p:cNvPr id="9" name="角丸四角形吹き出し 8"/>
          <p:cNvSpPr/>
          <p:nvPr/>
        </p:nvSpPr>
        <p:spPr>
          <a:xfrm>
            <a:off x="6286263" y="3424740"/>
            <a:ext cx="3527918" cy="1240448"/>
          </a:xfrm>
          <a:prstGeom prst="wedgeRoundRectCallout">
            <a:avLst>
              <a:gd name="adj1" fmla="val -142212"/>
              <a:gd name="adj2" fmla="val 67927"/>
              <a:gd name="adj3" fmla="val 16667"/>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ja-JP" altLang="en-US" sz="2000" b="1" dirty="0" smtClean="0">
                <a:solidFill>
                  <a:schemeClr val="tx1">
                    <a:lumMod val="50000"/>
                  </a:schemeClr>
                </a:solidFill>
                <a:latin typeface="Meiryo UI" panose="020B0604030504040204" pitchFamily="50" charset="-128"/>
                <a:ea typeface="Meiryo UI" panose="020B0604030504040204" pitchFamily="50" charset="-128"/>
              </a:rPr>
              <a:t>明確に定義した「ｘ」と「ｙ」が</a:t>
            </a:r>
            <a:endParaRPr lang="en-US" altLang="ja-JP" sz="2000" b="1" dirty="0" smtClean="0">
              <a:solidFill>
                <a:schemeClr val="tx1">
                  <a:lumMod val="50000"/>
                </a:schemeClr>
              </a:solidFill>
              <a:latin typeface="Meiryo UI" panose="020B0604030504040204" pitchFamily="50" charset="-128"/>
              <a:ea typeface="Meiryo UI" panose="020B0604030504040204" pitchFamily="50" charset="-128"/>
            </a:endParaRPr>
          </a:p>
          <a:p>
            <a:pPr algn="ctr"/>
            <a:r>
              <a:rPr lang="ja-JP" altLang="en-US" sz="2000" b="1" dirty="0" smtClean="0">
                <a:solidFill>
                  <a:schemeClr val="tx1">
                    <a:lumMod val="50000"/>
                  </a:schemeClr>
                </a:solidFill>
                <a:latin typeface="Meiryo UI" panose="020B0604030504040204" pitchFamily="50" charset="-128"/>
                <a:ea typeface="Meiryo UI" panose="020B0604030504040204" pitchFamily="50" charset="-128"/>
              </a:rPr>
              <a:t>前に挙げられた！</a:t>
            </a:r>
            <a:endParaRPr lang="zh-CN" altLang="en-US" sz="2000" b="1" dirty="0">
              <a:solidFill>
                <a:schemeClr val="tx1">
                  <a:lumMod val="50000"/>
                </a:schemeClr>
              </a:solidFill>
              <a:latin typeface="Meiryo UI" panose="020B0604030504040204" pitchFamily="50" charset="-128"/>
              <a:ea typeface="Meiryo UI" panose="020B0604030504040204" pitchFamily="50" charset="-128"/>
            </a:endParaRPr>
          </a:p>
        </p:txBody>
      </p:sp>
      <p:sp>
        <p:nvSpPr>
          <p:cNvPr id="12" name="角丸四角形吹き出し 11"/>
          <p:cNvSpPr/>
          <p:nvPr/>
        </p:nvSpPr>
        <p:spPr>
          <a:xfrm>
            <a:off x="5132208" y="1959429"/>
            <a:ext cx="3216661" cy="747916"/>
          </a:xfrm>
          <a:prstGeom prst="wedgeRoundRectCallout">
            <a:avLst>
              <a:gd name="adj1" fmla="val -90073"/>
              <a:gd name="adj2" fmla="val 223152"/>
              <a:gd name="adj3" fmla="val 16667"/>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ja-JP" altLang="en-US" sz="2400" b="1" dirty="0" smtClean="0">
                <a:solidFill>
                  <a:schemeClr val="tx1">
                    <a:lumMod val="50000"/>
                  </a:schemeClr>
                </a:solidFill>
                <a:latin typeface="Meiryo UI" panose="020B0604030504040204" pitchFamily="50" charset="-128"/>
                <a:ea typeface="Meiryo UI" panose="020B0604030504040204" pitchFamily="50" charset="-128"/>
              </a:rPr>
              <a:t>型を指定してみれば？</a:t>
            </a:r>
            <a:endParaRPr lang="zh-CN" altLang="en-US" sz="2400" b="1" dirty="0">
              <a:solidFill>
                <a:schemeClr val="tx1">
                  <a:lumMod val="50000"/>
                </a:schemeClr>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181697479"/>
      </p:ext>
    </p:extLst>
  </p:cSld>
  <p:clrMapOvr>
    <a:masterClrMapping/>
  </p:clrMapOvr>
  <p:transition spd="slow"/>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タイトル 9">
            <a:extLst>
              <a:ext uri="{FF2B5EF4-FFF2-40B4-BE49-F238E27FC236}">
                <a16:creationId xmlns:a16="http://schemas.microsoft.com/office/drawing/2014/main" id="{CF7A04E8-D33E-244D-AFB2-10B9CDB5C584}"/>
              </a:ext>
            </a:extLst>
          </p:cNvPr>
          <p:cNvSpPr>
            <a:spLocks noGrp="1"/>
          </p:cNvSpPr>
          <p:nvPr>
            <p:ph type="title"/>
          </p:nvPr>
        </p:nvSpPr>
        <p:spPr>
          <a:xfrm>
            <a:off x="1169711" y="79513"/>
            <a:ext cx="7877737" cy="1547476"/>
          </a:xfrm>
          <a:solidFill>
            <a:schemeClr val="bg1"/>
          </a:solidFill>
        </p:spPr>
        <p:txBody>
          <a:bodyPr rtlCol="0"/>
          <a:lstStyle/>
          <a:p>
            <a:r>
              <a:rPr lang="ja-JP" altLang="en-US" dirty="0" smtClean="0"/>
              <a:t>型</a:t>
            </a:r>
            <a:r>
              <a:rPr lang="ja-JP" altLang="en-US" dirty="0"/>
              <a:t>を</a:t>
            </a:r>
            <a:r>
              <a:rPr lang="ja-JP" altLang="en-US" dirty="0" smtClean="0"/>
              <a:t>つける</a:t>
            </a:r>
            <a:r>
              <a:rPr lang="ja-JP" altLang="en-US" dirty="0"/>
              <a:t>メリット</a:t>
            </a:r>
            <a:r>
              <a:rPr lang="ja-JP" altLang="en-US" dirty="0" smtClean="0"/>
              <a:t>？</a:t>
            </a:r>
            <a:endParaRPr lang="ja-JP" altLang="en-US" dirty="0"/>
          </a:p>
        </p:txBody>
      </p:sp>
      <p:sp>
        <p:nvSpPr>
          <p:cNvPr id="16" name="テキスト プレースホルダー 10">
            <a:extLst>
              <a:ext uri="{FF2B5EF4-FFF2-40B4-BE49-F238E27FC236}">
                <a16:creationId xmlns:a16="http://schemas.microsoft.com/office/drawing/2014/main" id="{C11BD6B0-E24A-7F4B-8641-F7B254D58E89}"/>
              </a:ext>
            </a:extLst>
          </p:cNvPr>
          <p:cNvSpPr>
            <a:spLocks noGrp="1"/>
          </p:cNvSpPr>
          <p:nvPr>
            <p:ph type="body" sz="quarter" idx="11"/>
          </p:nvPr>
        </p:nvSpPr>
        <p:spPr>
          <a:xfrm>
            <a:off x="1584316" y="2048156"/>
            <a:ext cx="9547510" cy="3921002"/>
          </a:xfrm>
        </p:spPr>
        <p:txBody>
          <a:bodyPr rtlCol="0">
            <a:noAutofit/>
          </a:bodyPr>
          <a:lstStyle/>
          <a:p>
            <a:pPr marL="0" indent="0" rtl="0">
              <a:buNone/>
            </a:pPr>
            <a:r>
              <a:rPr lang="en-US" altLang="ja-JP" sz="1600" dirty="0" smtClean="0"/>
              <a:t>Python</a:t>
            </a:r>
            <a:r>
              <a:rPr lang="ja-JP" altLang="en-US" sz="1600" dirty="0" smtClean="0"/>
              <a:t>では型をつけなくても動くが、型をつけると以下のメリットがある。</a:t>
            </a:r>
            <a:endParaRPr lang="en-US" altLang="ja-JP" sz="1600" dirty="0" smtClean="0"/>
          </a:p>
          <a:p>
            <a:pPr rtl="0">
              <a:buFont typeface="Wingdings" panose="05000000000000000000" pitchFamily="2" charset="2"/>
              <a:buChar char="u"/>
            </a:pPr>
            <a:r>
              <a:rPr lang="ja-JP" altLang="en-US" sz="1600" dirty="0" smtClean="0"/>
              <a:t>「</a:t>
            </a:r>
            <a:r>
              <a:rPr lang="ja-JP" altLang="en-US" sz="1600" b="1" dirty="0" smtClean="0"/>
              <a:t>変数がどんな型か</a:t>
            </a:r>
            <a:r>
              <a:rPr lang="ja-JP" altLang="en-US" sz="1600" dirty="0" smtClean="0"/>
              <a:t>」　</a:t>
            </a:r>
            <a:r>
              <a:rPr lang="ja-JP" altLang="en-US" sz="1600" dirty="0" smtClean="0"/>
              <a:t>がコード編集時にはっきりわかる。</a:t>
            </a:r>
            <a:endParaRPr lang="en-US" altLang="ja-JP" sz="1600" dirty="0" smtClean="0"/>
          </a:p>
          <a:p>
            <a:pPr>
              <a:buFont typeface="Wingdings" panose="05000000000000000000" pitchFamily="2" charset="2"/>
              <a:buChar char="u"/>
            </a:pPr>
            <a:r>
              <a:rPr lang="ja-JP" altLang="en-US" sz="1600" dirty="0" smtClean="0"/>
              <a:t>「</a:t>
            </a:r>
            <a:r>
              <a:rPr lang="ja-JP" altLang="en-US" sz="1600" b="1" dirty="0"/>
              <a:t>オブジェクトがどんなプロパティー、メソッドを持っているのか</a:t>
            </a:r>
            <a:r>
              <a:rPr lang="ja-JP" altLang="en-US" sz="1600" dirty="0"/>
              <a:t>」　</a:t>
            </a:r>
            <a:r>
              <a:rPr lang="ja-JP" altLang="en-US" sz="1600" dirty="0" smtClean="0"/>
              <a:t>が</a:t>
            </a:r>
            <a:r>
              <a:rPr lang="ja-JP" altLang="en-US" sz="1600" dirty="0" smtClean="0"/>
              <a:t>入力候補リストから分かる</a:t>
            </a:r>
            <a:r>
              <a:rPr lang="ja-JP" altLang="en-US" sz="1600" dirty="0" smtClean="0"/>
              <a:t>。</a:t>
            </a:r>
            <a:endParaRPr lang="en-US" altLang="ja-JP" sz="1600" dirty="0" smtClean="0"/>
          </a:p>
          <a:p>
            <a:pPr>
              <a:buFont typeface="Wingdings" panose="05000000000000000000" pitchFamily="2" charset="2"/>
              <a:buChar char="u"/>
            </a:pPr>
            <a:r>
              <a:rPr lang="ja-JP" altLang="en-US" sz="1600" dirty="0" smtClean="0"/>
              <a:t>「</a:t>
            </a:r>
            <a:r>
              <a:rPr lang="en-US" altLang="ja-JP" sz="1600" b="1" dirty="0" smtClean="0"/>
              <a:t>method</a:t>
            </a:r>
            <a:r>
              <a:rPr lang="ja-JP" altLang="en-US" sz="1600" b="1" dirty="0" smtClean="0"/>
              <a:t>や変数に違う</a:t>
            </a:r>
            <a:r>
              <a:rPr lang="ja-JP" altLang="en-US" sz="1600" b="1" dirty="0"/>
              <a:t>型</a:t>
            </a:r>
            <a:r>
              <a:rPr lang="ja-JP" altLang="en-US" sz="1600" b="1" dirty="0" smtClean="0"/>
              <a:t>引数を渡していないか</a:t>
            </a:r>
            <a:r>
              <a:rPr lang="ja-JP" altLang="en-US" sz="1600" dirty="0" smtClean="0"/>
              <a:t>」　</a:t>
            </a:r>
            <a:r>
              <a:rPr lang="ja-JP" altLang="en-US" sz="1600" dirty="0"/>
              <a:t>がコード編集</a:t>
            </a:r>
            <a:r>
              <a:rPr lang="ja-JP" altLang="en-US" sz="1600" dirty="0" smtClean="0"/>
              <a:t>時すぐに分かる　</a:t>
            </a:r>
            <a:r>
              <a:rPr lang="ja-JP" altLang="en-US" sz="1600" dirty="0" smtClean="0"/>
              <a:t>。</a:t>
            </a:r>
            <a:endParaRPr lang="en-US" altLang="ja-JP" sz="1600" dirty="0" smtClean="0"/>
          </a:p>
          <a:p>
            <a:pPr rtl="0">
              <a:buFont typeface="Wingdings" panose="05000000000000000000" pitchFamily="2" charset="2"/>
              <a:buChar char="u"/>
            </a:pPr>
            <a:endParaRPr lang="en-US" altLang="ja-JP" sz="1600" b="1" dirty="0" smtClean="0">
              <a:solidFill>
                <a:srgbClr val="FF0000"/>
              </a:solidFill>
            </a:endParaRPr>
          </a:p>
          <a:p>
            <a:pPr rtl="0">
              <a:buFont typeface="Wingdings" panose="05000000000000000000" pitchFamily="2" charset="2"/>
              <a:buChar char="u"/>
            </a:pPr>
            <a:endParaRPr lang="en-US" altLang="ja-JP" sz="1600" b="1" dirty="0" smtClean="0">
              <a:solidFill>
                <a:srgbClr val="FF0000"/>
              </a:solidFill>
            </a:endParaRPr>
          </a:p>
          <a:p>
            <a:pPr rtl="0">
              <a:buFont typeface="Wingdings" panose="05000000000000000000" pitchFamily="2" charset="2"/>
              <a:buChar char="u"/>
            </a:pPr>
            <a:r>
              <a:rPr lang="en-US" altLang="ja-JP" sz="1600" b="1" dirty="0" smtClean="0">
                <a:solidFill>
                  <a:srgbClr val="FF0000"/>
                </a:solidFill>
              </a:rPr>
              <a:t>IDE</a:t>
            </a:r>
            <a:r>
              <a:rPr lang="ja-JP" altLang="en-US" sz="1600" b="1" dirty="0" smtClean="0">
                <a:solidFill>
                  <a:srgbClr val="FF0000"/>
                </a:solidFill>
              </a:rPr>
              <a:t>が入力候補をより正確に出せる。</a:t>
            </a:r>
            <a:endParaRPr lang="en-US" altLang="ja-JP" sz="1600" b="1" dirty="0" smtClean="0">
              <a:solidFill>
                <a:srgbClr val="FF0000"/>
              </a:solidFill>
            </a:endParaRPr>
          </a:p>
          <a:p>
            <a:pPr rtl="0">
              <a:buFont typeface="Wingdings" panose="05000000000000000000" pitchFamily="2" charset="2"/>
              <a:buChar char="u"/>
            </a:pPr>
            <a:r>
              <a:rPr lang="ja-JP" altLang="en-US" sz="1600" b="1" dirty="0" smtClean="0">
                <a:solidFill>
                  <a:srgbClr val="FF0000"/>
                </a:solidFill>
              </a:rPr>
              <a:t>コードを実行しかなくても過ちを早く発見できる。</a:t>
            </a:r>
            <a:endParaRPr lang="en-US" altLang="ja-JP" sz="1600" b="1" dirty="0" smtClean="0">
              <a:solidFill>
                <a:srgbClr val="FF0000"/>
              </a:solidFill>
            </a:endParaRPr>
          </a:p>
        </p:txBody>
      </p:sp>
      <p:sp>
        <p:nvSpPr>
          <p:cNvPr id="4" name="下矢印 3"/>
          <p:cNvSpPr/>
          <p:nvPr/>
        </p:nvSpPr>
        <p:spPr>
          <a:xfrm>
            <a:off x="2203645" y="4077883"/>
            <a:ext cx="1811763" cy="834887"/>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ja-JP" altLang="en-US" b="1" dirty="0">
                <a:latin typeface="Meiryo UI" panose="020B0604030504040204" pitchFamily="50" charset="-128"/>
                <a:ea typeface="Meiryo UI" panose="020B0604030504040204" pitchFamily="50" charset="-128"/>
              </a:rPr>
              <a:t>つまり</a:t>
            </a:r>
            <a:endParaRPr lang="en-US" altLang="ja-JP" b="1" dirty="0">
              <a:latin typeface="Meiryo UI" panose="020B0604030504040204" pitchFamily="50" charset="-128"/>
              <a:ea typeface="Meiryo UI" panose="020B0604030504040204" pitchFamily="50" charset="-128"/>
            </a:endParaRPr>
          </a:p>
        </p:txBody>
      </p:sp>
      <p:sp>
        <p:nvSpPr>
          <p:cNvPr id="5" name="下矢印 4"/>
          <p:cNvSpPr/>
          <p:nvPr/>
        </p:nvSpPr>
        <p:spPr>
          <a:xfrm rot="16200000">
            <a:off x="6140015" y="5058164"/>
            <a:ext cx="749126" cy="834887"/>
          </a:xfrm>
          <a:prstGeom prst="downArrow">
            <a:avLst/>
          </a:prstGeom>
          <a:solidFill>
            <a:srgbClr val="FF0000"/>
          </a:solidFill>
          <a:ln>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ltLang="ja-JP" b="1" dirty="0">
              <a:solidFill>
                <a:srgbClr val="FF0000"/>
              </a:solidFill>
              <a:latin typeface="Meiryo UI" panose="020B0604030504040204" pitchFamily="50" charset="-128"/>
              <a:ea typeface="Meiryo UI" panose="020B0604030504040204" pitchFamily="50" charset="-128"/>
            </a:endParaRPr>
          </a:p>
        </p:txBody>
      </p:sp>
      <p:sp>
        <p:nvSpPr>
          <p:cNvPr id="6" name="テキスト プレースホルダー 10">
            <a:extLst>
              <a:ext uri="{FF2B5EF4-FFF2-40B4-BE49-F238E27FC236}">
                <a16:creationId xmlns:a16="http://schemas.microsoft.com/office/drawing/2014/main" id="{C11BD6B0-E24A-7F4B-8641-F7B254D58E89}"/>
              </a:ext>
            </a:extLst>
          </p:cNvPr>
          <p:cNvSpPr>
            <a:spLocks noGrp="1"/>
          </p:cNvSpPr>
          <p:nvPr>
            <p:ph type="body" sz="quarter" idx="11"/>
          </p:nvPr>
        </p:nvSpPr>
        <p:spPr>
          <a:xfrm>
            <a:off x="7235875" y="4842248"/>
            <a:ext cx="3997235" cy="517591"/>
          </a:xfrm>
        </p:spPr>
        <p:txBody>
          <a:bodyPr rtlCol="0">
            <a:noAutofit/>
          </a:bodyPr>
          <a:lstStyle/>
          <a:p>
            <a:pPr marL="0" indent="0" rtl="0">
              <a:buNone/>
            </a:pPr>
            <a:r>
              <a:rPr lang="ja-JP" altLang="en-US" sz="2400" b="1" dirty="0" smtClean="0">
                <a:solidFill>
                  <a:srgbClr val="FF0000"/>
                </a:solidFill>
              </a:rPr>
              <a:t>コードの規模が膨大であるほど、差がつく。</a:t>
            </a:r>
            <a:endParaRPr lang="en-US" altLang="ja-JP" sz="2400" b="1" dirty="0" smtClean="0">
              <a:solidFill>
                <a:srgbClr val="FF0000"/>
              </a:solidFill>
            </a:endParaRPr>
          </a:p>
        </p:txBody>
      </p:sp>
    </p:spTree>
    <p:extLst>
      <p:ext uri="{BB962C8B-B14F-4D97-AF65-F5344CB8AC3E}">
        <p14:creationId xmlns:p14="http://schemas.microsoft.com/office/powerpoint/2010/main" val="3773683070"/>
      </p:ext>
    </p:extLst>
  </p:cSld>
  <p:clrMapOvr>
    <a:masterClrMapping/>
  </p:clrMapOvr>
  <p:transition spd="slow"/>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タイトル 9">
            <a:extLst>
              <a:ext uri="{FF2B5EF4-FFF2-40B4-BE49-F238E27FC236}">
                <a16:creationId xmlns:a16="http://schemas.microsoft.com/office/drawing/2014/main" id="{CF7A04E8-D33E-244D-AFB2-10B9CDB5C584}"/>
              </a:ext>
            </a:extLst>
          </p:cNvPr>
          <p:cNvSpPr>
            <a:spLocks noGrp="1"/>
          </p:cNvSpPr>
          <p:nvPr>
            <p:ph type="title"/>
          </p:nvPr>
        </p:nvSpPr>
        <p:spPr>
          <a:xfrm>
            <a:off x="1169711" y="79513"/>
            <a:ext cx="8138995" cy="1547476"/>
          </a:xfrm>
          <a:solidFill>
            <a:schemeClr val="bg1"/>
          </a:solidFill>
        </p:spPr>
        <p:txBody>
          <a:bodyPr rtlCol="0"/>
          <a:lstStyle/>
          <a:p>
            <a:r>
              <a:rPr lang="en-US" altLang="ja-JP" dirty="0" smtClean="0"/>
              <a:t>Python</a:t>
            </a:r>
            <a:r>
              <a:rPr lang="ja-JP" altLang="en-US" dirty="0" smtClean="0"/>
              <a:t>におい</a:t>
            </a:r>
            <a:r>
              <a:rPr lang="ja-JP" altLang="en-US" dirty="0"/>
              <a:t>て</a:t>
            </a:r>
            <a:r>
              <a:rPr lang="ja-JP" altLang="en-US" dirty="0" smtClean="0"/>
              <a:t>の型チェックの特徴</a:t>
            </a:r>
            <a:endParaRPr lang="ja-JP" altLang="en-US" dirty="0"/>
          </a:p>
        </p:txBody>
      </p:sp>
      <p:sp>
        <p:nvSpPr>
          <p:cNvPr id="16" name="テキスト プレースホルダー 10">
            <a:extLst>
              <a:ext uri="{FF2B5EF4-FFF2-40B4-BE49-F238E27FC236}">
                <a16:creationId xmlns:a16="http://schemas.microsoft.com/office/drawing/2014/main" id="{C11BD6B0-E24A-7F4B-8641-F7B254D58E89}"/>
              </a:ext>
            </a:extLst>
          </p:cNvPr>
          <p:cNvSpPr>
            <a:spLocks noGrp="1"/>
          </p:cNvSpPr>
          <p:nvPr>
            <p:ph type="body" sz="quarter" idx="11"/>
          </p:nvPr>
        </p:nvSpPr>
        <p:spPr>
          <a:xfrm>
            <a:off x="1584316" y="2048156"/>
            <a:ext cx="9547510" cy="3921002"/>
          </a:xfrm>
        </p:spPr>
        <p:txBody>
          <a:bodyPr rtlCol="0">
            <a:noAutofit/>
          </a:bodyPr>
          <a:lstStyle/>
          <a:p>
            <a:pPr rtl="0">
              <a:buFont typeface="Wingdings" panose="05000000000000000000" pitchFamily="2" charset="2"/>
              <a:buChar char="u"/>
            </a:pPr>
            <a:r>
              <a:rPr lang="ja-JP" altLang="en-US" sz="1600" dirty="0" smtClean="0"/>
              <a:t>強制力はない</a:t>
            </a:r>
            <a:endParaRPr lang="en-US" altLang="ja-JP" sz="1600" dirty="0" smtClean="0"/>
          </a:p>
          <a:p>
            <a:pPr lvl="1">
              <a:buFont typeface="Wingdings" panose="05000000000000000000" pitchFamily="2" charset="2"/>
              <a:buChar char="u"/>
            </a:pPr>
            <a:r>
              <a:rPr lang="ja-JP" altLang="en-US" sz="1500" dirty="0" smtClean="0"/>
              <a:t>型の指定は</a:t>
            </a:r>
            <a:r>
              <a:rPr lang="en-US" altLang="ja-JP" sz="1500" dirty="0" smtClean="0"/>
              <a:t>Static</a:t>
            </a:r>
            <a:r>
              <a:rPr lang="ja-JP" altLang="en-US" sz="1500" dirty="0" smtClean="0"/>
              <a:t> </a:t>
            </a:r>
            <a:r>
              <a:rPr lang="en-US" altLang="ja-JP" sz="1500" dirty="0"/>
              <a:t>Type</a:t>
            </a:r>
            <a:r>
              <a:rPr lang="ja-JP" altLang="en-US" sz="1500" dirty="0"/>
              <a:t> </a:t>
            </a:r>
            <a:r>
              <a:rPr lang="en-US" altLang="ja-JP" sz="1500" dirty="0" smtClean="0"/>
              <a:t>Checker</a:t>
            </a:r>
            <a:r>
              <a:rPr lang="ja-JP" altLang="en-US" sz="1500" dirty="0" smtClean="0"/>
              <a:t>のためのものであり、</a:t>
            </a:r>
            <a:r>
              <a:rPr lang="en-US" altLang="ja-JP" sz="1500" dirty="0" smtClean="0"/>
              <a:t/>
            </a:r>
            <a:br>
              <a:rPr lang="en-US" altLang="ja-JP" sz="1500" dirty="0" smtClean="0"/>
            </a:br>
            <a:r>
              <a:rPr lang="ja-JP" altLang="en-US" sz="1500" dirty="0" smtClean="0"/>
              <a:t>実行段階では一切無視される。</a:t>
            </a:r>
            <a:endParaRPr lang="en-US" altLang="ja-JP" sz="1500" dirty="0" smtClean="0"/>
          </a:p>
          <a:p>
            <a:pPr rtl="0">
              <a:buFont typeface="Wingdings" panose="05000000000000000000" pitchFamily="2" charset="2"/>
              <a:buChar char="u"/>
            </a:pPr>
            <a:r>
              <a:rPr lang="en-US" altLang="ja-JP" sz="1600" dirty="0" smtClean="0"/>
              <a:t>Static</a:t>
            </a:r>
            <a:r>
              <a:rPr lang="ja-JP" altLang="en-US" sz="1600" dirty="0" smtClean="0"/>
              <a:t> </a:t>
            </a:r>
            <a:r>
              <a:rPr lang="en-US" altLang="ja-JP" sz="1600" dirty="0" smtClean="0"/>
              <a:t>Type</a:t>
            </a:r>
            <a:r>
              <a:rPr lang="ja-JP" altLang="en-US" sz="1600" dirty="0" smtClean="0"/>
              <a:t> </a:t>
            </a:r>
            <a:r>
              <a:rPr lang="en-US" altLang="ja-JP" sz="1600" dirty="0" smtClean="0"/>
              <a:t>Checker</a:t>
            </a:r>
            <a:r>
              <a:rPr lang="ja-JP" altLang="en-US" sz="1600" dirty="0" smtClean="0"/>
              <a:t>の実装</a:t>
            </a:r>
            <a:r>
              <a:rPr lang="ja-JP" altLang="en-US" sz="1600" dirty="0" smtClean="0"/>
              <a:t>に</a:t>
            </a:r>
            <a:r>
              <a:rPr lang="ja-JP" altLang="en-US" sz="1600" dirty="0" smtClean="0"/>
              <a:t>よって、チェックの完成度も違う</a:t>
            </a:r>
            <a:endParaRPr lang="en-US" altLang="ja-JP" sz="1600" dirty="0" smtClean="0"/>
          </a:p>
          <a:p>
            <a:pPr lvl="1">
              <a:buFont typeface="Wingdings" panose="05000000000000000000" pitchFamily="2" charset="2"/>
              <a:buChar char="u"/>
            </a:pPr>
            <a:r>
              <a:rPr lang="ja-JP" altLang="en-US" sz="1500" dirty="0" smtClean="0"/>
              <a:t>使用する</a:t>
            </a:r>
            <a:r>
              <a:rPr lang="en-US" altLang="ja-JP" sz="1500" dirty="0" smtClean="0"/>
              <a:t>IDE</a:t>
            </a:r>
            <a:r>
              <a:rPr lang="ja-JP" altLang="en-US" sz="1500" dirty="0" smtClean="0"/>
              <a:t>や</a:t>
            </a:r>
            <a:r>
              <a:rPr lang="en-US" altLang="ja-JP" sz="1500" dirty="0" smtClean="0"/>
              <a:t>STC</a:t>
            </a:r>
            <a:r>
              <a:rPr lang="ja-JP" altLang="en-US" sz="1500" dirty="0" smtClean="0"/>
              <a:t> </a:t>
            </a:r>
            <a:r>
              <a:rPr lang="en-US" altLang="ja-JP" sz="1500" dirty="0" smtClean="0"/>
              <a:t>Plugin</a:t>
            </a:r>
            <a:r>
              <a:rPr lang="ja-JP" altLang="en-US" sz="1500" dirty="0" smtClean="0"/>
              <a:t>の違いによって、チェックの完成度が違う。</a:t>
            </a:r>
            <a:r>
              <a:rPr lang="en-US" altLang="ja-JP" sz="1500" dirty="0" smtClean="0"/>
              <a:t/>
            </a:r>
            <a:br>
              <a:rPr lang="en-US" altLang="ja-JP" sz="1500" dirty="0" smtClean="0"/>
            </a:br>
            <a:r>
              <a:rPr lang="ja-JP" altLang="en-US" sz="1500" dirty="0" smtClean="0"/>
              <a:t>（あくまで個人的な感想ですが、</a:t>
            </a:r>
            <a:r>
              <a:rPr lang="en-US" altLang="ja-JP" sz="1500" dirty="0" err="1" smtClean="0"/>
              <a:t>PyCharm</a:t>
            </a:r>
            <a:r>
              <a:rPr lang="ja-JP" altLang="en-US" sz="1500" dirty="0" smtClean="0"/>
              <a:t>より</a:t>
            </a:r>
            <a:r>
              <a:rPr lang="en-US" altLang="ja-JP" sz="1500" dirty="0" err="1" smtClean="0"/>
              <a:t>VSCode</a:t>
            </a:r>
            <a:r>
              <a:rPr lang="ja-JP" altLang="en-US" sz="1500" dirty="0" smtClean="0"/>
              <a:t>＋</a:t>
            </a:r>
            <a:r>
              <a:rPr lang="en-US" altLang="ja-JP" sz="1500" dirty="0" err="1" smtClean="0"/>
              <a:t>Pylance</a:t>
            </a:r>
            <a:r>
              <a:rPr lang="en-US" altLang="ja-JP" sz="1500" dirty="0" smtClean="0"/>
              <a:t>(</a:t>
            </a:r>
            <a:r>
              <a:rPr lang="en-US" altLang="ja-JP" sz="1500" dirty="0" err="1" smtClean="0"/>
              <a:t>Pyright</a:t>
            </a:r>
            <a:r>
              <a:rPr lang="en-US" altLang="ja-JP" sz="1500" dirty="0" smtClean="0"/>
              <a:t>)</a:t>
            </a:r>
            <a:r>
              <a:rPr lang="ja-JP" altLang="en-US" sz="1500" dirty="0" smtClean="0"/>
              <a:t>の方が完成度高い）</a:t>
            </a:r>
            <a:endParaRPr lang="en-US" altLang="ja-JP" sz="1500" dirty="0" smtClean="0"/>
          </a:p>
          <a:p>
            <a:pPr rtl="0">
              <a:buFont typeface="Wingdings" panose="05000000000000000000" pitchFamily="2" charset="2"/>
              <a:buChar char="u"/>
            </a:pPr>
            <a:r>
              <a:rPr lang="ja-JP" altLang="en-US" sz="1600" dirty="0" smtClean="0"/>
              <a:t>高度な型チェックを実現するためにビルトインの「</a:t>
            </a:r>
            <a:r>
              <a:rPr lang="en-US" altLang="ja-JP" sz="1600" dirty="0" smtClean="0"/>
              <a:t>typing</a:t>
            </a:r>
            <a:r>
              <a:rPr lang="ja-JP" altLang="en-US" sz="1600" dirty="0" smtClean="0"/>
              <a:t>」モジュールを使う</a:t>
            </a:r>
            <a:endParaRPr lang="en-US" altLang="ja-JP" sz="1600" dirty="0" smtClean="0"/>
          </a:p>
        </p:txBody>
      </p:sp>
    </p:spTree>
    <p:extLst>
      <p:ext uri="{BB962C8B-B14F-4D97-AF65-F5344CB8AC3E}">
        <p14:creationId xmlns:p14="http://schemas.microsoft.com/office/powerpoint/2010/main" val="3199691174"/>
      </p:ext>
    </p:extLst>
  </p:cSld>
  <p:clrMapOvr>
    <a:masterClrMapping/>
  </p:clrMapOvr>
  <p:transition spd="slow"/>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プレースホルダー 4" descr="パッキングされた旅行鞄">
            <a:extLst>
              <a:ext uri="{FF2B5EF4-FFF2-40B4-BE49-F238E27FC236}">
                <a16:creationId xmlns:a16="http://schemas.microsoft.com/office/drawing/2014/main" id="{1953526E-7475-6A40-B32A-AB90CBA9376F}"/>
              </a:ext>
            </a:extLst>
          </p:cNvPr>
          <p:cNvPicPr>
            <a:picLocks noGrp="1" noChangeAspect="1"/>
          </p:cNvPicPr>
          <p:nvPr>
            <p:ph type="pic" sz="quarter" idx="13"/>
          </p:nvPr>
        </p:nvPicPr>
        <p:blipFill>
          <a:blip r:embed="rId3"/>
          <a:srcRect t="4656" b="4656"/>
          <a:stretch>
            <a:fillRect/>
          </a:stretch>
        </p:blipFill>
        <p:spPr/>
      </p:pic>
      <p:sp>
        <p:nvSpPr>
          <p:cNvPr id="24" name="タイトル 23">
            <a:extLst>
              <a:ext uri="{FF2B5EF4-FFF2-40B4-BE49-F238E27FC236}">
                <a16:creationId xmlns:a16="http://schemas.microsoft.com/office/drawing/2014/main" id="{3BC3A2D7-5CFE-0944-821B-1E6E6760B61B}"/>
              </a:ext>
            </a:extLst>
          </p:cNvPr>
          <p:cNvSpPr>
            <a:spLocks noGrp="1"/>
          </p:cNvSpPr>
          <p:nvPr>
            <p:ph type="title"/>
          </p:nvPr>
        </p:nvSpPr>
        <p:spPr/>
        <p:txBody>
          <a:bodyPr rtlCol="0"/>
          <a:lstStyle/>
          <a:p>
            <a:pPr rtl="0"/>
            <a:r>
              <a:rPr lang="ja-JP" altLang="en-US" sz="8000" dirty="0" smtClean="0">
                <a:latin typeface="Meiryo UI" panose="020B0604030504040204" pitchFamily="50" charset="-128"/>
                <a:ea typeface="Meiryo UI" panose="020B0604030504040204" pitchFamily="50" charset="-128"/>
              </a:rPr>
              <a:t>型 </a:t>
            </a:r>
            <a:r>
              <a:rPr lang="ja-JP" altLang="en-US" dirty="0" smtClean="0">
                <a:latin typeface="Meiryo UI" panose="020B0604030504040204" pitchFamily="50" charset="-128"/>
                <a:ea typeface="Meiryo UI" panose="020B0604030504040204" pitchFamily="50" charset="-128"/>
              </a:rPr>
              <a:t>を明確にしよう</a:t>
            </a:r>
            <a:endParaRPr lang="ja-JP" altLang="en-US" dirty="0">
              <a:latin typeface="Meiryo UI" panose="020B0604030504040204" pitchFamily="50" charset="-128"/>
              <a:ea typeface="Meiryo UI" panose="020B0604030504040204" pitchFamily="50" charset="-128"/>
            </a:endParaRPr>
          </a:p>
        </p:txBody>
      </p:sp>
      <p:sp>
        <p:nvSpPr>
          <p:cNvPr id="25" name="テキスト プレースホルダー 24">
            <a:extLst>
              <a:ext uri="{FF2B5EF4-FFF2-40B4-BE49-F238E27FC236}">
                <a16:creationId xmlns:a16="http://schemas.microsoft.com/office/drawing/2014/main" id="{F8C6BF16-D352-864F-9ABC-9C63470E63C1}"/>
              </a:ext>
            </a:extLst>
          </p:cNvPr>
          <p:cNvSpPr>
            <a:spLocks noGrp="1"/>
          </p:cNvSpPr>
          <p:nvPr>
            <p:ph type="body" idx="1"/>
          </p:nvPr>
        </p:nvSpPr>
        <p:spPr/>
        <p:txBody>
          <a:bodyPr rtlCol="0"/>
          <a:lstStyle/>
          <a:p>
            <a:pPr rtl="0"/>
            <a:r>
              <a:rPr lang="en-US" altLang="ja-JP" dirty="0" smtClean="0">
                <a:latin typeface="Meiryo UI" panose="020B0604030504040204" pitchFamily="50" charset="-128"/>
                <a:ea typeface="Meiryo UI" panose="020B0604030504040204" pitchFamily="50" charset="-128"/>
              </a:rPr>
              <a:t>typing</a:t>
            </a:r>
            <a:r>
              <a:rPr lang="ja-JP" altLang="en-US" dirty="0" smtClean="0">
                <a:latin typeface="Meiryo UI" panose="020B0604030504040204" pitchFamily="50" charset="-128"/>
                <a:ea typeface="Meiryo UI" panose="020B0604030504040204" pitchFamily="50" charset="-128"/>
              </a:rPr>
              <a:t>モジュールの使い方</a:t>
            </a:r>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41350841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39AE0A8A-2B01-FC43-AA90-88BA2A4E3F7F}"/>
              </a:ext>
            </a:extLst>
          </p:cNvPr>
          <p:cNvSpPr>
            <a:spLocks noGrp="1"/>
          </p:cNvSpPr>
          <p:nvPr>
            <p:ph type="title"/>
          </p:nvPr>
        </p:nvSpPr>
        <p:spPr>
          <a:xfrm>
            <a:off x="838200" y="-58205"/>
            <a:ext cx="10896924" cy="1359726"/>
          </a:xfrm>
        </p:spPr>
        <p:txBody>
          <a:bodyPr rtlCol="0"/>
          <a:lstStyle/>
          <a:p>
            <a:r>
              <a:rPr lang="ja-JP" altLang="en-US" dirty="0" smtClean="0"/>
              <a:t>変数の型</a:t>
            </a:r>
            <a:endParaRPr lang="ja-JP" altLang="en-US" dirty="0"/>
          </a:p>
        </p:txBody>
      </p:sp>
      <p:sp>
        <p:nvSpPr>
          <p:cNvPr id="13" name="テキスト プレースホルダー 12">
            <a:extLst>
              <a:ext uri="{FF2B5EF4-FFF2-40B4-BE49-F238E27FC236}">
                <a16:creationId xmlns:a16="http://schemas.microsoft.com/office/drawing/2014/main" id="{D8714EE5-8E15-6B41-9518-644A043BB8FC}"/>
              </a:ext>
            </a:extLst>
          </p:cNvPr>
          <p:cNvSpPr>
            <a:spLocks noGrp="1"/>
          </p:cNvSpPr>
          <p:nvPr>
            <p:ph type="body" sz="quarter" idx="12"/>
          </p:nvPr>
        </p:nvSpPr>
        <p:spPr>
          <a:xfrm>
            <a:off x="838200" y="1175657"/>
            <a:ext cx="10896924" cy="320447"/>
          </a:xfrm>
        </p:spPr>
        <p:txBody>
          <a:bodyPr rtlCol="0"/>
          <a:lstStyle/>
          <a:p>
            <a:pPr rtl="0"/>
            <a:r>
              <a:rPr lang="ja-JP" altLang="en-US" b="1" dirty="0" smtClean="0"/>
              <a:t>変数の型を指定</a:t>
            </a:r>
            <a:endParaRPr lang="ja-JP" altLang="en-US" dirty="0">
              <a:latin typeface="Meiryo UI" panose="020B0604030504040204" pitchFamily="50" charset="-128"/>
              <a:ea typeface="Meiryo UI" panose="020B0604030504040204" pitchFamily="50" charset="-128"/>
            </a:endParaRPr>
          </a:p>
        </p:txBody>
      </p:sp>
      <p:pic>
        <p:nvPicPr>
          <p:cNvPr id="7" name="図 6"/>
          <p:cNvPicPr>
            <a:picLocks noChangeAspect="1"/>
          </p:cNvPicPr>
          <p:nvPr/>
        </p:nvPicPr>
        <p:blipFill>
          <a:blip r:embed="rId3"/>
          <a:stretch>
            <a:fillRect/>
          </a:stretch>
        </p:blipFill>
        <p:spPr>
          <a:xfrm>
            <a:off x="1892550" y="1893579"/>
            <a:ext cx="8948310" cy="4566852"/>
          </a:xfrm>
          <a:prstGeom prst="rect">
            <a:avLst/>
          </a:prstGeom>
        </p:spPr>
      </p:pic>
      <p:sp>
        <p:nvSpPr>
          <p:cNvPr id="5" name="テキスト プレースホルダー 12">
            <a:extLst>
              <a:ext uri="{FF2B5EF4-FFF2-40B4-BE49-F238E27FC236}">
                <a16:creationId xmlns:a16="http://schemas.microsoft.com/office/drawing/2014/main" id="{D8714EE5-8E15-6B41-9518-644A043BB8FC}"/>
              </a:ext>
            </a:extLst>
          </p:cNvPr>
          <p:cNvSpPr txBox="1">
            <a:spLocks/>
          </p:cNvSpPr>
          <p:nvPr/>
        </p:nvSpPr>
        <p:spPr>
          <a:xfrm>
            <a:off x="4039688" y="1426621"/>
            <a:ext cx="4493947" cy="544750"/>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400" b="0" i="0" kern="1200" spc="300">
                <a:solidFill>
                  <a:schemeClr val="tx2"/>
                </a:solidFill>
                <a:latin typeface="Meiryo UI" panose="020B0604030504040204" pitchFamily="50" charset="-128"/>
                <a:ea typeface="Meiryo UI" panose="020B0604030504040204" pitchFamily="50" charset="-128"/>
                <a:cs typeface="Gill Sans Light" panose="020B0302020104020203"/>
              </a:defRPr>
            </a:lvl1pPr>
            <a:lvl2pPr marL="685800" indent="-228600" algn="l" defTabSz="914400" rtl="0" eaLnBrk="1" latinLnBrk="0" hangingPunct="1">
              <a:lnSpc>
                <a:spcPct val="90000"/>
              </a:lnSpc>
              <a:spcBef>
                <a:spcPts val="500"/>
              </a:spcBef>
              <a:buFont typeface="Arial" panose="020B0604020202020204" pitchFamily="34" charset="0"/>
              <a:buChar char="•"/>
              <a:defRPr sz="1100" b="0" i="0" kern="1200">
                <a:solidFill>
                  <a:schemeClr val="tx2"/>
                </a:solidFill>
                <a:latin typeface="Meiryo UI" panose="020B0604030504040204" pitchFamily="50" charset="-128"/>
                <a:ea typeface="Meiryo UI" panose="020B0604030504040204" pitchFamily="50" charset="-128"/>
                <a:cs typeface="Gill Sans Light" panose="020B0302020104020203"/>
              </a:defRPr>
            </a:lvl2pPr>
            <a:lvl3pPr marL="1143000" indent="-228600" algn="l" defTabSz="914400" rtl="0" eaLnBrk="1" latinLnBrk="0" hangingPunct="1">
              <a:lnSpc>
                <a:spcPct val="90000"/>
              </a:lnSpc>
              <a:spcBef>
                <a:spcPts val="500"/>
              </a:spcBef>
              <a:buFont typeface="Arial" panose="020B0604020202020204" pitchFamily="34" charset="0"/>
              <a:buChar char="•"/>
              <a:defRPr sz="1050" b="0" i="0" kern="1200">
                <a:solidFill>
                  <a:schemeClr val="tx2"/>
                </a:solidFill>
                <a:latin typeface="Meiryo UI" panose="020B0604030504040204" pitchFamily="50" charset="-128"/>
                <a:ea typeface="Meiryo UI" panose="020B0604030504040204" pitchFamily="50" charset="-128"/>
                <a:cs typeface="Gill Sans Light" panose="020B0302020104020203"/>
              </a:defRPr>
            </a:lvl3pPr>
            <a:lvl4pPr marL="1600200" indent="-228600" algn="l" defTabSz="914400" rtl="0" eaLnBrk="1" latinLnBrk="0" hangingPunct="1">
              <a:lnSpc>
                <a:spcPct val="90000"/>
              </a:lnSpc>
              <a:spcBef>
                <a:spcPts val="500"/>
              </a:spcBef>
              <a:buFont typeface="Arial" panose="020B0604020202020204" pitchFamily="34" charset="0"/>
              <a:buChar char="•"/>
              <a:defRPr sz="1000" b="0" i="0" kern="1200">
                <a:solidFill>
                  <a:schemeClr val="tx2"/>
                </a:solidFill>
                <a:latin typeface="Meiryo UI" panose="020B0604030504040204" pitchFamily="50" charset="-128"/>
                <a:ea typeface="Meiryo UI" panose="020B0604030504040204" pitchFamily="50" charset="-128"/>
                <a:cs typeface="Gill Sans Light" panose="020B0302020104020203"/>
              </a:defRPr>
            </a:lvl4pPr>
            <a:lvl5pPr marL="2057400" indent="-228600" algn="l" defTabSz="914400" rtl="0" eaLnBrk="1" latinLnBrk="0" hangingPunct="1">
              <a:lnSpc>
                <a:spcPct val="90000"/>
              </a:lnSpc>
              <a:spcBef>
                <a:spcPts val="500"/>
              </a:spcBef>
              <a:buFont typeface="Arial" panose="020B0604020202020204" pitchFamily="34" charset="0"/>
              <a:buChar char="•"/>
              <a:defRPr sz="1000" b="0" i="0" kern="1200">
                <a:solidFill>
                  <a:schemeClr val="tx2"/>
                </a:solidFill>
                <a:latin typeface="Meiryo UI" panose="020B0604030504040204" pitchFamily="50" charset="-128"/>
                <a:ea typeface="Meiryo UI" panose="020B0604030504040204" pitchFamily="50" charset="-128"/>
                <a:cs typeface="Gill Sans Light" panose="020B0302020104020203"/>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ja-JP" sz="1600" b="1" dirty="0" smtClean="0">
                <a:solidFill>
                  <a:srgbClr val="FF0000"/>
                </a:solidFill>
              </a:rPr>
              <a:t>{</a:t>
            </a:r>
            <a:r>
              <a:rPr lang="ja-JP" altLang="en-US" sz="1600" b="1" dirty="0" smtClean="0">
                <a:solidFill>
                  <a:srgbClr val="FF0000"/>
                </a:solidFill>
              </a:rPr>
              <a:t>変数名</a:t>
            </a:r>
            <a:r>
              <a:rPr lang="en-US" altLang="ja-JP" sz="1600" b="1" dirty="0" smtClean="0">
                <a:solidFill>
                  <a:srgbClr val="FF0000"/>
                </a:solidFill>
              </a:rPr>
              <a:t>}</a:t>
            </a:r>
            <a:r>
              <a:rPr lang="ja-JP" altLang="en-US" sz="1600" b="1" dirty="0" smtClean="0">
                <a:solidFill>
                  <a:srgbClr val="FF0000"/>
                </a:solidFill>
              </a:rPr>
              <a:t>：</a:t>
            </a:r>
            <a:r>
              <a:rPr lang="en-US" altLang="ja-JP" sz="1600" b="1" dirty="0" smtClean="0">
                <a:solidFill>
                  <a:srgbClr val="FF0000"/>
                </a:solidFill>
              </a:rPr>
              <a:t>{</a:t>
            </a:r>
            <a:r>
              <a:rPr lang="ja-JP" altLang="en-US" sz="1600" b="1" dirty="0">
                <a:solidFill>
                  <a:srgbClr val="FF0000"/>
                </a:solidFill>
              </a:rPr>
              <a:t>型</a:t>
            </a:r>
            <a:r>
              <a:rPr lang="en-US" altLang="ja-JP" sz="1600" b="1" dirty="0" smtClean="0">
                <a:solidFill>
                  <a:srgbClr val="FF0000"/>
                </a:solidFill>
              </a:rPr>
              <a:t>}</a:t>
            </a:r>
            <a:endParaRPr lang="ja-JP" altLang="en-US" sz="1600" b="1" dirty="0">
              <a:solidFill>
                <a:srgbClr val="FF0000"/>
              </a:solidFill>
            </a:endParaRPr>
          </a:p>
        </p:txBody>
      </p:sp>
    </p:spTree>
    <p:extLst>
      <p:ext uri="{BB962C8B-B14F-4D97-AF65-F5344CB8AC3E}">
        <p14:creationId xmlns:p14="http://schemas.microsoft.com/office/powerpoint/2010/main" val="356633995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39AE0A8A-2B01-FC43-AA90-88BA2A4E3F7F}"/>
              </a:ext>
            </a:extLst>
          </p:cNvPr>
          <p:cNvSpPr>
            <a:spLocks noGrp="1"/>
          </p:cNvSpPr>
          <p:nvPr>
            <p:ph type="title"/>
          </p:nvPr>
        </p:nvSpPr>
        <p:spPr>
          <a:xfrm>
            <a:off x="838200" y="-58205"/>
            <a:ext cx="10896924" cy="1359726"/>
          </a:xfrm>
        </p:spPr>
        <p:txBody>
          <a:bodyPr rtlCol="0"/>
          <a:lstStyle/>
          <a:p>
            <a:r>
              <a:rPr lang="en-US" altLang="ja-JP" dirty="0" err="1">
                <a:solidFill>
                  <a:schemeClr val="bg1">
                    <a:lumMod val="65000"/>
                  </a:schemeClr>
                </a:solidFill>
              </a:rPr>
              <a:t>typing.</a:t>
            </a:r>
            <a:r>
              <a:rPr lang="en-US" altLang="ja-JP" dirty="0" err="1"/>
              <a:t>List</a:t>
            </a:r>
            <a:r>
              <a:rPr lang="en-US" altLang="ja-JP" dirty="0"/>
              <a:t>   </a:t>
            </a:r>
            <a:r>
              <a:rPr lang="en-US" altLang="ja-JP" dirty="0">
                <a:solidFill>
                  <a:schemeClr val="bg1">
                    <a:lumMod val="65000"/>
                  </a:schemeClr>
                </a:solidFill>
              </a:rPr>
              <a:t>&amp;</a:t>
            </a:r>
            <a:r>
              <a:rPr lang="en-US" altLang="ja-JP" dirty="0"/>
              <a:t>   </a:t>
            </a:r>
            <a:r>
              <a:rPr lang="en-US" altLang="ja-JP" dirty="0" err="1">
                <a:solidFill>
                  <a:schemeClr val="bg1">
                    <a:lumMod val="65000"/>
                  </a:schemeClr>
                </a:solidFill>
              </a:rPr>
              <a:t>typing.</a:t>
            </a:r>
            <a:r>
              <a:rPr lang="en-US" altLang="ja-JP" dirty="0" err="1"/>
              <a:t>Dict</a:t>
            </a:r>
            <a:endParaRPr lang="ja-JP" altLang="en-US" dirty="0"/>
          </a:p>
        </p:txBody>
      </p:sp>
      <p:sp>
        <p:nvSpPr>
          <p:cNvPr id="13" name="テキスト プレースホルダー 12">
            <a:extLst>
              <a:ext uri="{FF2B5EF4-FFF2-40B4-BE49-F238E27FC236}">
                <a16:creationId xmlns:a16="http://schemas.microsoft.com/office/drawing/2014/main" id="{D8714EE5-8E15-6B41-9518-644A043BB8FC}"/>
              </a:ext>
            </a:extLst>
          </p:cNvPr>
          <p:cNvSpPr>
            <a:spLocks noGrp="1"/>
          </p:cNvSpPr>
          <p:nvPr>
            <p:ph type="body" sz="quarter" idx="12"/>
          </p:nvPr>
        </p:nvSpPr>
        <p:spPr>
          <a:xfrm>
            <a:off x="838200" y="1232457"/>
            <a:ext cx="10896924" cy="320447"/>
          </a:xfrm>
        </p:spPr>
        <p:txBody>
          <a:bodyPr rtlCol="0"/>
          <a:lstStyle/>
          <a:p>
            <a:pPr rtl="0"/>
            <a:r>
              <a:rPr lang="ja-JP" altLang="en-US" b="1" dirty="0"/>
              <a:t>リスト</a:t>
            </a:r>
            <a:r>
              <a:rPr lang="ja-JP" altLang="en-US" b="1" dirty="0" smtClean="0"/>
              <a:t>と辞書にいれるオブジェクトの型を指定</a:t>
            </a:r>
            <a:endParaRPr lang="ja-JP" altLang="en-US" dirty="0">
              <a:latin typeface="Meiryo UI" panose="020B0604030504040204" pitchFamily="50" charset="-128"/>
              <a:ea typeface="Meiryo UI" panose="020B0604030504040204" pitchFamily="50" charset="-128"/>
            </a:endParaRPr>
          </a:p>
        </p:txBody>
      </p:sp>
      <p:pic>
        <p:nvPicPr>
          <p:cNvPr id="3" name="図 2"/>
          <p:cNvPicPr>
            <a:picLocks noChangeAspect="1"/>
          </p:cNvPicPr>
          <p:nvPr/>
        </p:nvPicPr>
        <p:blipFill>
          <a:blip r:embed="rId3"/>
          <a:stretch>
            <a:fillRect/>
          </a:stretch>
        </p:blipFill>
        <p:spPr>
          <a:xfrm>
            <a:off x="4105411" y="2219239"/>
            <a:ext cx="8086589" cy="3679259"/>
          </a:xfrm>
          <a:prstGeom prst="rect">
            <a:avLst/>
          </a:prstGeom>
        </p:spPr>
      </p:pic>
      <p:sp>
        <p:nvSpPr>
          <p:cNvPr id="7" name="角丸四角形吹き出し 6"/>
          <p:cNvSpPr/>
          <p:nvPr/>
        </p:nvSpPr>
        <p:spPr>
          <a:xfrm>
            <a:off x="7593492" y="2720567"/>
            <a:ext cx="3952937" cy="2748783"/>
          </a:xfrm>
          <a:prstGeom prst="wedgeRoundRectCallout">
            <a:avLst>
              <a:gd name="adj1" fmla="val -97705"/>
              <a:gd name="adj2" fmla="val -62087"/>
              <a:gd name="adj3" fmla="val 16667"/>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smtClean="0">
                <a:solidFill>
                  <a:srgbClr val="1E1E1E"/>
                </a:solidFill>
                <a:latin typeface="Meiryo UI" panose="020B0604030504040204" pitchFamily="50" charset="-128"/>
                <a:ea typeface="Meiryo UI" panose="020B0604030504040204" pitchFamily="50" charset="-128"/>
              </a:rPr>
              <a:t>indexing</a:t>
            </a:r>
            <a:r>
              <a:rPr lang="ja-JP" altLang="en-US" b="1" dirty="0" smtClean="0">
                <a:solidFill>
                  <a:srgbClr val="1E1E1E"/>
                </a:solidFill>
                <a:latin typeface="Meiryo UI" panose="020B0604030504040204" pitchFamily="50" charset="-128"/>
                <a:ea typeface="Meiryo UI" panose="020B0604030504040204" pitchFamily="50" charset="-128"/>
              </a:rPr>
              <a:t>ではなく</a:t>
            </a:r>
            <a:r>
              <a:rPr lang="en-US" altLang="ja-JP" b="1" dirty="0" smtClean="0">
                <a:solidFill>
                  <a:srgbClr val="1E1E1E"/>
                </a:solidFill>
                <a:latin typeface="Meiryo UI" panose="020B0604030504040204" pitchFamily="50" charset="-128"/>
                <a:ea typeface="Meiryo UI" panose="020B0604030504040204" pitchFamily="50" charset="-128"/>
              </a:rPr>
              <a:t>generics</a:t>
            </a:r>
            <a:r>
              <a:rPr lang="ja-JP" altLang="en-US" b="1" dirty="0" smtClean="0">
                <a:solidFill>
                  <a:srgbClr val="1E1E1E"/>
                </a:solidFill>
                <a:latin typeface="Meiryo UI" panose="020B0604030504040204" pitchFamily="50" charset="-128"/>
                <a:ea typeface="Meiryo UI" panose="020B0604030504040204" pitchFamily="50" charset="-128"/>
              </a:rPr>
              <a:t>です！</a:t>
            </a:r>
            <a:endParaRPr lang="en-US" altLang="ja-JP" b="1" dirty="0" smtClean="0">
              <a:solidFill>
                <a:srgbClr val="1E1E1E"/>
              </a:solidFill>
              <a:latin typeface="Meiryo UI" panose="020B0604030504040204" pitchFamily="50" charset="-128"/>
              <a:ea typeface="Meiryo UI" panose="020B0604030504040204" pitchFamily="50" charset="-128"/>
            </a:endParaRPr>
          </a:p>
          <a:p>
            <a:r>
              <a:rPr lang="en-US" altLang="zh-CN" b="1" dirty="0" smtClean="0">
                <a:solidFill>
                  <a:srgbClr val="1E1E1E"/>
                </a:solidFill>
                <a:latin typeface="Meiryo UI" panose="020B0604030504040204" pitchFamily="50" charset="-128"/>
                <a:ea typeface="Meiryo UI" panose="020B0604030504040204" pitchFamily="50" charset="-128"/>
              </a:rPr>
              <a:t>C#, Java</a:t>
            </a:r>
            <a:r>
              <a:rPr lang="ja-JP" altLang="en-US" b="1" dirty="0" err="1" smtClean="0">
                <a:solidFill>
                  <a:srgbClr val="1E1E1E"/>
                </a:solidFill>
                <a:latin typeface="Meiryo UI" panose="020B0604030504040204" pitchFamily="50" charset="-128"/>
                <a:ea typeface="Meiryo UI" panose="020B0604030504040204" pitchFamily="50" charset="-128"/>
              </a:rPr>
              <a:t>の「＜</a:t>
            </a:r>
            <a:r>
              <a:rPr lang="ja-JP" altLang="en-US" b="1" dirty="0" smtClean="0">
                <a:solidFill>
                  <a:srgbClr val="1E1E1E"/>
                </a:solidFill>
                <a:latin typeface="Meiryo UI" panose="020B0604030504040204" pitchFamily="50" charset="-128"/>
                <a:ea typeface="Meiryo UI" panose="020B0604030504040204" pitchFamily="50" charset="-128"/>
              </a:rPr>
              <a:t>＞」に相当</a:t>
            </a:r>
            <a:endParaRPr lang="en-US" altLang="ja-JP" b="1" dirty="0" smtClean="0">
              <a:solidFill>
                <a:srgbClr val="1E1E1E"/>
              </a:solidFill>
              <a:latin typeface="Meiryo UI" panose="020B0604030504040204" pitchFamily="50" charset="-128"/>
              <a:ea typeface="Meiryo UI" panose="020B0604030504040204" pitchFamily="50" charset="-128"/>
            </a:endParaRPr>
          </a:p>
          <a:p>
            <a:endParaRPr lang="en-US" altLang="zh-CN" dirty="0" smtClean="0">
              <a:solidFill>
                <a:srgbClr val="1E1E1E"/>
              </a:solidFill>
              <a:latin typeface="Meiryo UI" panose="020B0604030504040204" pitchFamily="50" charset="-128"/>
              <a:ea typeface="Meiryo UI" panose="020B0604030504040204" pitchFamily="50" charset="-128"/>
            </a:endParaRPr>
          </a:p>
          <a:p>
            <a:r>
              <a:rPr lang="en-US" altLang="ja-JP" b="1" dirty="0" smtClean="0">
                <a:solidFill>
                  <a:srgbClr val="1E1E1E"/>
                </a:solidFill>
                <a:latin typeface="Meiryo UI" panose="020B0604030504040204" pitchFamily="50" charset="-128"/>
                <a:ea typeface="Meiryo UI" panose="020B0604030504040204" pitchFamily="50" charset="-128"/>
              </a:rPr>
              <a:t>C#</a:t>
            </a:r>
            <a:r>
              <a:rPr lang="ja-JP" altLang="en-US" b="1" dirty="0" smtClean="0">
                <a:solidFill>
                  <a:srgbClr val="1E1E1E"/>
                </a:solidFill>
                <a:latin typeface="Meiryo UI" panose="020B0604030504040204" pitchFamily="50" charset="-128"/>
                <a:ea typeface="Meiryo UI" panose="020B0604030504040204" pitchFamily="50" charset="-128"/>
              </a:rPr>
              <a:t>：</a:t>
            </a:r>
            <a:endParaRPr lang="en-US" altLang="ja-JP" b="1" dirty="0" smtClean="0">
              <a:solidFill>
                <a:srgbClr val="1E1E1E"/>
              </a:solidFill>
              <a:latin typeface="Meiryo UI" panose="020B0604030504040204" pitchFamily="50" charset="-128"/>
              <a:ea typeface="Meiryo UI" panose="020B0604030504040204" pitchFamily="50" charset="-128"/>
            </a:endParaRPr>
          </a:p>
          <a:p>
            <a:r>
              <a:rPr lang="en-US" altLang="ja-JP" dirty="0">
                <a:solidFill>
                  <a:srgbClr val="1E1E1E"/>
                </a:solidFill>
                <a:latin typeface="Meiryo UI" panose="020B0604030504040204" pitchFamily="50" charset="-128"/>
                <a:ea typeface="Meiryo UI" panose="020B0604030504040204" pitchFamily="50" charset="-128"/>
              </a:rPr>
              <a:t> </a:t>
            </a:r>
            <a:r>
              <a:rPr lang="en-US" altLang="ja-JP" dirty="0" smtClean="0">
                <a:solidFill>
                  <a:srgbClr val="1E1E1E"/>
                </a:solidFill>
                <a:latin typeface="Meiryo UI" panose="020B0604030504040204" pitchFamily="50" charset="-128"/>
                <a:ea typeface="Meiryo UI" panose="020B0604030504040204" pitchFamily="50" charset="-128"/>
              </a:rPr>
              <a:t>   </a:t>
            </a:r>
            <a:r>
              <a:rPr lang="en-US" altLang="ja-JP" dirty="0" smtClean="0">
                <a:solidFill>
                  <a:schemeClr val="accent1">
                    <a:lumMod val="75000"/>
                    <a:lumOff val="25000"/>
                  </a:schemeClr>
                </a:solidFill>
                <a:latin typeface="Meiryo UI" panose="020B0604030504040204" pitchFamily="50" charset="-128"/>
                <a:ea typeface="Meiryo UI" panose="020B0604030504040204" pitchFamily="50" charset="-128"/>
              </a:rPr>
              <a:t>new</a:t>
            </a:r>
            <a:r>
              <a:rPr lang="en-US" altLang="ja-JP" dirty="0" smtClean="0">
                <a:solidFill>
                  <a:srgbClr val="1E1E1E"/>
                </a:solidFill>
                <a:latin typeface="Meiryo UI" panose="020B0604030504040204" pitchFamily="50" charset="-128"/>
                <a:ea typeface="Meiryo UI" panose="020B0604030504040204" pitchFamily="50" charset="-128"/>
              </a:rPr>
              <a:t> List&lt;</a:t>
            </a:r>
            <a:r>
              <a:rPr lang="en-US" altLang="ja-JP" dirty="0" smtClean="0">
                <a:solidFill>
                  <a:srgbClr val="4DCBB7"/>
                </a:solidFill>
                <a:latin typeface="Meiryo UI" panose="020B0604030504040204" pitchFamily="50" charset="-128"/>
                <a:ea typeface="Meiryo UI" panose="020B0604030504040204" pitchFamily="50" charset="-128"/>
              </a:rPr>
              <a:t>B1</a:t>
            </a:r>
            <a:r>
              <a:rPr lang="en-US" altLang="ja-JP" dirty="0" smtClean="0">
                <a:solidFill>
                  <a:srgbClr val="1E1E1E"/>
                </a:solidFill>
                <a:latin typeface="Meiryo UI" panose="020B0604030504040204" pitchFamily="50" charset="-128"/>
                <a:ea typeface="Meiryo UI" panose="020B0604030504040204" pitchFamily="50" charset="-128"/>
              </a:rPr>
              <a:t>&gt;()</a:t>
            </a:r>
          </a:p>
          <a:p>
            <a:endParaRPr lang="en-US" altLang="zh-CN" b="1" dirty="0" smtClean="0">
              <a:solidFill>
                <a:srgbClr val="1E1E1E"/>
              </a:solidFill>
              <a:latin typeface="Meiryo UI" panose="020B0604030504040204" pitchFamily="50" charset="-128"/>
              <a:ea typeface="Meiryo UI" panose="020B0604030504040204" pitchFamily="50" charset="-128"/>
            </a:endParaRPr>
          </a:p>
          <a:p>
            <a:r>
              <a:rPr lang="en-US" altLang="zh-CN" b="1" dirty="0" smtClean="0">
                <a:solidFill>
                  <a:srgbClr val="1E1E1E"/>
                </a:solidFill>
                <a:latin typeface="Meiryo UI" panose="020B0604030504040204" pitchFamily="50" charset="-128"/>
                <a:ea typeface="Meiryo UI" panose="020B0604030504040204" pitchFamily="50" charset="-128"/>
              </a:rPr>
              <a:t>Java:</a:t>
            </a:r>
          </a:p>
          <a:p>
            <a:r>
              <a:rPr lang="en-US" altLang="zh-CN" dirty="0">
                <a:solidFill>
                  <a:srgbClr val="1E1E1E"/>
                </a:solidFill>
                <a:latin typeface="Meiryo UI" panose="020B0604030504040204" pitchFamily="50" charset="-128"/>
                <a:ea typeface="Meiryo UI" panose="020B0604030504040204" pitchFamily="50" charset="-128"/>
              </a:rPr>
              <a:t> </a:t>
            </a:r>
            <a:r>
              <a:rPr lang="en-US" altLang="zh-CN" dirty="0" smtClean="0">
                <a:solidFill>
                  <a:srgbClr val="1E1E1E"/>
                </a:solidFill>
                <a:latin typeface="Meiryo UI" panose="020B0604030504040204" pitchFamily="50" charset="-128"/>
                <a:ea typeface="Meiryo UI" panose="020B0604030504040204" pitchFamily="50" charset="-128"/>
              </a:rPr>
              <a:t>   </a:t>
            </a:r>
            <a:r>
              <a:rPr lang="en-US" altLang="zh-CN" dirty="0" smtClean="0">
                <a:solidFill>
                  <a:schemeClr val="accent1">
                    <a:lumMod val="75000"/>
                    <a:lumOff val="25000"/>
                  </a:schemeClr>
                </a:solidFill>
                <a:latin typeface="Meiryo UI" panose="020B0604030504040204" pitchFamily="50" charset="-128"/>
                <a:ea typeface="Meiryo UI" panose="020B0604030504040204" pitchFamily="50" charset="-128"/>
              </a:rPr>
              <a:t>new</a:t>
            </a:r>
            <a:r>
              <a:rPr lang="en-US" altLang="zh-CN" dirty="0" smtClean="0">
                <a:solidFill>
                  <a:srgbClr val="1E1E1E"/>
                </a:solidFill>
                <a:latin typeface="Meiryo UI" panose="020B0604030504040204" pitchFamily="50" charset="-128"/>
                <a:ea typeface="Meiryo UI" panose="020B0604030504040204" pitchFamily="50" charset="-128"/>
              </a:rPr>
              <a:t> </a:t>
            </a:r>
            <a:r>
              <a:rPr lang="en-US" altLang="zh-CN" dirty="0" err="1" smtClean="0">
                <a:solidFill>
                  <a:srgbClr val="1E1E1E"/>
                </a:solidFill>
                <a:latin typeface="Meiryo UI" panose="020B0604030504040204" pitchFamily="50" charset="-128"/>
                <a:ea typeface="Meiryo UI" panose="020B0604030504040204" pitchFamily="50" charset="-128"/>
              </a:rPr>
              <a:t>ArrayList</a:t>
            </a:r>
            <a:r>
              <a:rPr lang="en-US" altLang="zh-CN" dirty="0" smtClean="0">
                <a:solidFill>
                  <a:srgbClr val="1E1E1E"/>
                </a:solidFill>
                <a:latin typeface="Meiryo UI" panose="020B0604030504040204" pitchFamily="50" charset="-128"/>
                <a:ea typeface="Meiryo UI" panose="020B0604030504040204" pitchFamily="50" charset="-128"/>
              </a:rPr>
              <a:t>&lt;</a:t>
            </a:r>
            <a:r>
              <a:rPr lang="en-US" altLang="zh-CN" dirty="0" smtClean="0">
                <a:solidFill>
                  <a:srgbClr val="4DCBB7"/>
                </a:solidFill>
                <a:latin typeface="Meiryo UI" panose="020B0604030504040204" pitchFamily="50" charset="-128"/>
                <a:ea typeface="Meiryo UI" panose="020B0604030504040204" pitchFamily="50" charset="-128"/>
              </a:rPr>
              <a:t>B1</a:t>
            </a:r>
            <a:r>
              <a:rPr lang="en-US" altLang="zh-CN" dirty="0" smtClean="0">
                <a:solidFill>
                  <a:srgbClr val="1E1E1E"/>
                </a:solidFill>
                <a:latin typeface="Meiryo UI" panose="020B0604030504040204" pitchFamily="50" charset="-128"/>
                <a:ea typeface="Meiryo UI" panose="020B0604030504040204" pitchFamily="50" charset="-128"/>
              </a:rPr>
              <a:t>&gt;()</a:t>
            </a:r>
            <a:endParaRPr lang="en-US" altLang="zh-CN" dirty="0">
              <a:solidFill>
                <a:srgbClr val="1E1E1E"/>
              </a:solidFill>
              <a:latin typeface="Meiryo UI" panose="020B0604030504040204" pitchFamily="50" charset="-128"/>
              <a:ea typeface="Meiryo UI" panose="020B0604030504040204" pitchFamily="50" charset="-128"/>
            </a:endParaRPr>
          </a:p>
        </p:txBody>
      </p:sp>
      <p:pic>
        <p:nvPicPr>
          <p:cNvPr id="10" name="図 9"/>
          <p:cNvPicPr>
            <a:picLocks noChangeAspect="1"/>
          </p:cNvPicPr>
          <p:nvPr/>
        </p:nvPicPr>
        <p:blipFill>
          <a:blip r:embed="rId4"/>
          <a:stretch>
            <a:fillRect/>
          </a:stretch>
        </p:blipFill>
        <p:spPr>
          <a:xfrm>
            <a:off x="877957" y="2219239"/>
            <a:ext cx="3009337" cy="3679259"/>
          </a:xfrm>
          <a:prstGeom prst="rect">
            <a:avLst/>
          </a:prstGeom>
        </p:spPr>
      </p:pic>
      <p:sp>
        <p:nvSpPr>
          <p:cNvPr id="8" name="テキスト プレースホルダー 12">
            <a:extLst>
              <a:ext uri="{FF2B5EF4-FFF2-40B4-BE49-F238E27FC236}">
                <a16:creationId xmlns:a16="http://schemas.microsoft.com/office/drawing/2014/main" id="{D8714EE5-8E15-6B41-9518-644A043BB8FC}"/>
              </a:ext>
            </a:extLst>
          </p:cNvPr>
          <p:cNvSpPr txBox="1">
            <a:spLocks/>
          </p:cNvSpPr>
          <p:nvPr/>
        </p:nvSpPr>
        <p:spPr>
          <a:xfrm>
            <a:off x="3434060" y="1652778"/>
            <a:ext cx="5705204" cy="544750"/>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400" b="0" i="0" kern="1200" spc="300">
                <a:solidFill>
                  <a:schemeClr val="tx2"/>
                </a:solidFill>
                <a:latin typeface="Meiryo UI" panose="020B0604030504040204" pitchFamily="50" charset="-128"/>
                <a:ea typeface="Meiryo UI" panose="020B0604030504040204" pitchFamily="50" charset="-128"/>
                <a:cs typeface="Gill Sans Light" panose="020B0302020104020203"/>
              </a:defRPr>
            </a:lvl1pPr>
            <a:lvl2pPr marL="685800" indent="-228600" algn="l" defTabSz="914400" rtl="0" eaLnBrk="1" latinLnBrk="0" hangingPunct="1">
              <a:lnSpc>
                <a:spcPct val="90000"/>
              </a:lnSpc>
              <a:spcBef>
                <a:spcPts val="500"/>
              </a:spcBef>
              <a:buFont typeface="Arial" panose="020B0604020202020204" pitchFamily="34" charset="0"/>
              <a:buChar char="•"/>
              <a:defRPr sz="1100" b="0" i="0" kern="1200">
                <a:solidFill>
                  <a:schemeClr val="tx2"/>
                </a:solidFill>
                <a:latin typeface="Meiryo UI" panose="020B0604030504040204" pitchFamily="50" charset="-128"/>
                <a:ea typeface="Meiryo UI" panose="020B0604030504040204" pitchFamily="50" charset="-128"/>
                <a:cs typeface="Gill Sans Light" panose="020B0302020104020203"/>
              </a:defRPr>
            </a:lvl2pPr>
            <a:lvl3pPr marL="1143000" indent="-228600" algn="l" defTabSz="914400" rtl="0" eaLnBrk="1" latinLnBrk="0" hangingPunct="1">
              <a:lnSpc>
                <a:spcPct val="90000"/>
              </a:lnSpc>
              <a:spcBef>
                <a:spcPts val="500"/>
              </a:spcBef>
              <a:buFont typeface="Arial" panose="020B0604020202020204" pitchFamily="34" charset="0"/>
              <a:buChar char="•"/>
              <a:defRPr sz="1050" b="0" i="0" kern="1200">
                <a:solidFill>
                  <a:schemeClr val="tx2"/>
                </a:solidFill>
                <a:latin typeface="Meiryo UI" panose="020B0604030504040204" pitchFamily="50" charset="-128"/>
                <a:ea typeface="Meiryo UI" panose="020B0604030504040204" pitchFamily="50" charset="-128"/>
                <a:cs typeface="Gill Sans Light" panose="020B0302020104020203"/>
              </a:defRPr>
            </a:lvl3pPr>
            <a:lvl4pPr marL="1600200" indent="-228600" algn="l" defTabSz="914400" rtl="0" eaLnBrk="1" latinLnBrk="0" hangingPunct="1">
              <a:lnSpc>
                <a:spcPct val="90000"/>
              </a:lnSpc>
              <a:spcBef>
                <a:spcPts val="500"/>
              </a:spcBef>
              <a:buFont typeface="Arial" panose="020B0604020202020204" pitchFamily="34" charset="0"/>
              <a:buChar char="•"/>
              <a:defRPr sz="1000" b="0" i="0" kern="1200">
                <a:solidFill>
                  <a:schemeClr val="tx2"/>
                </a:solidFill>
                <a:latin typeface="Meiryo UI" panose="020B0604030504040204" pitchFamily="50" charset="-128"/>
                <a:ea typeface="Meiryo UI" panose="020B0604030504040204" pitchFamily="50" charset="-128"/>
                <a:cs typeface="Gill Sans Light" panose="020B0302020104020203"/>
              </a:defRPr>
            </a:lvl4pPr>
            <a:lvl5pPr marL="2057400" indent="-228600" algn="l" defTabSz="914400" rtl="0" eaLnBrk="1" latinLnBrk="0" hangingPunct="1">
              <a:lnSpc>
                <a:spcPct val="90000"/>
              </a:lnSpc>
              <a:spcBef>
                <a:spcPts val="500"/>
              </a:spcBef>
              <a:buFont typeface="Arial" panose="020B0604020202020204" pitchFamily="34" charset="0"/>
              <a:buChar char="•"/>
              <a:defRPr sz="1000" b="0" i="0" kern="1200">
                <a:solidFill>
                  <a:schemeClr val="tx2"/>
                </a:solidFill>
                <a:latin typeface="Meiryo UI" panose="020B0604030504040204" pitchFamily="50" charset="-128"/>
                <a:ea typeface="Meiryo UI" panose="020B0604030504040204" pitchFamily="50" charset="-128"/>
                <a:cs typeface="Gill Sans Light" panose="020B0302020104020203"/>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ja-JP" sz="1600" b="1" dirty="0" smtClean="0">
                <a:solidFill>
                  <a:srgbClr val="FF0000"/>
                </a:solidFill>
              </a:rPr>
              <a:t>List[{</a:t>
            </a:r>
            <a:r>
              <a:rPr lang="ja-JP" altLang="en-US" sz="1600" b="1" dirty="0" smtClean="0">
                <a:solidFill>
                  <a:srgbClr val="FF0000"/>
                </a:solidFill>
              </a:rPr>
              <a:t>型</a:t>
            </a:r>
            <a:r>
              <a:rPr lang="en-US" altLang="ja-JP" sz="1600" b="1" dirty="0" smtClean="0">
                <a:solidFill>
                  <a:srgbClr val="FF0000"/>
                </a:solidFill>
              </a:rPr>
              <a:t>}]</a:t>
            </a:r>
            <a:r>
              <a:rPr lang="ja-JP" altLang="en-US" sz="1600" b="1" dirty="0" err="1" smtClean="0">
                <a:solidFill>
                  <a:srgbClr val="FF0000"/>
                </a:solidFill>
              </a:rPr>
              <a:t>、</a:t>
            </a:r>
            <a:r>
              <a:rPr lang="ja-JP" altLang="en-US" sz="1600" b="1" dirty="0">
                <a:solidFill>
                  <a:srgbClr val="FF0000"/>
                </a:solidFill>
              </a:rPr>
              <a:t> </a:t>
            </a:r>
            <a:r>
              <a:rPr lang="en-US" altLang="ja-JP" sz="1600" b="1" dirty="0" err="1" smtClean="0">
                <a:solidFill>
                  <a:srgbClr val="FF0000"/>
                </a:solidFill>
              </a:rPr>
              <a:t>Dict</a:t>
            </a:r>
            <a:r>
              <a:rPr lang="en-US" altLang="ja-JP" sz="1600" b="1" dirty="0" smtClean="0">
                <a:solidFill>
                  <a:srgbClr val="FF0000"/>
                </a:solidFill>
              </a:rPr>
              <a:t>[{key</a:t>
            </a:r>
            <a:r>
              <a:rPr lang="ja-JP" altLang="en-US" sz="1600" b="1" dirty="0" smtClean="0">
                <a:solidFill>
                  <a:srgbClr val="FF0000"/>
                </a:solidFill>
              </a:rPr>
              <a:t>型</a:t>
            </a:r>
            <a:r>
              <a:rPr lang="en-US" altLang="ja-JP" sz="1600" b="1" dirty="0" smtClean="0">
                <a:solidFill>
                  <a:srgbClr val="FF0000"/>
                </a:solidFill>
              </a:rPr>
              <a:t>}</a:t>
            </a:r>
            <a:r>
              <a:rPr lang="ja-JP" altLang="en-US" sz="1600" b="1" dirty="0" err="1" smtClean="0">
                <a:solidFill>
                  <a:srgbClr val="FF0000"/>
                </a:solidFill>
              </a:rPr>
              <a:t>、</a:t>
            </a:r>
            <a:r>
              <a:rPr lang="en-US" altLang="ja-JP" sz="1600" b="1" dirty="0" smtClean="0">
                <a:solidFill>
                  <a:srgbClr val="FF0000"/>
                </a:solidFill>
              </a:rPr>
              <a:t>{value</a:t>
            </a:r>
            <a:r>
              <a:rPr lang="ja-JP" altLang="en-US" sz="1600" b="1" dirty="0" smtClean="0">
                <a:solidFill>
                  <a:srgbClr val="FF0000"/>
                </a:solidFill>
              </a:rPr>
              <a:t>型</a:t>
            </a:r>
            <a:r>
              <a:rPr lang="en-US" altLang="ja-JP" sz="1600" b="1" dirty="0" smtClean="0">
                <a:solidFill>
                  <a:srgbClr val="FF0000"/>
                </a:solidFill>
              </a:rPr>
              <a:t>}]</a:t>
            </a:r>
          </a:p>
        </p:txBody>
      </p:sp>
    </p:spTree>
    <p:extLst>
      <p:ext uri="{BB962C8B-B14F-4D97-AF65-F5344CB8AC3E}">
        <p14:creationId xmlns:p14="http://schemas.microsoft.com/office/powerpoint/2010/main" val="36230179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39AE0A8A-2B01-FC43-AA90-88BA2A4E3F7F}"/>
              </a:ext>
            </a:extLst>
          </p:cNvPr>
          <p:cNvSpPr>
            <a:spLocks noGrp="1"/>
          </p:cNvSpPr>
          <p:nvPr>
            <p:ph type="title"/>
          </p:nvPr>
        </p:nvSpPr>
        <p:spPr>
          <a:xfrm>
            <a:off x="838200" y="-58205"/>
            <a:ext cx="10896924" cy="1359726"/>
          </a:xfrm>
        </p:spPr>
        <p:txBody>
          <a:bodyPr rtlCol="0"/>
          <a:lstStyle/>
          <a:p>
            <a:r>
              <a:rPr lang="en-US" altLang="ja-JP" dirty="0" err="1" smtClean="0">
                <a:solidFill>
                  <a:schemeClr val="bg1">
                    <a:lumMod val="65000"/>
                  </a:schemeClr>
                </a:solidFill>
              </a:rPr>
              <a:t>typing.</a:t>
            </a:r>
            <a:r>
              <a:rPr lang="en-US" altLang="ja-JP" dirty="0" err="1" smtClean="0"/>
              <a:t>List</a:t>
            </a:r>
            <a:r>
              <a:rPr lang="en-US" altLang="ja-JP" dirty="0" smtClean="0"/>
              <a:t>   </a:t>
            </a:r>
            <a:r>
              <a:rPr lang="en-US" altLang="ja-JP" dirty="0" smtClean="0">
                <a:solidFill>
                  <a:schemeClr val="bg1">
                    <a:lumMod val="65000"/>
                  </a:schemeClr>
                </a:solidFill>
              </a:rPr>
              <a:t>&amp;</a:t>
            </a:r>
            <a:r>
              <a:rPr lang="en-US" altLang="ja-JP" dirty="0" smtClean="0"/>
              <a:t>   </a:t>
            </a:r>
            <a:r>
              <a:rPr lang="en-US" altLang="ja-JP" dirty="0" err="1" smtClean="0">
                <a:solidFill>
                  <a:schemeClr val="bg1">
                    <a:lumMod val="65000"/>
                  </a:schemeClr>
                </a:solidFill>
              </a:rPr>
              <a:t>typing.</a:t>
            </a:r>
            <a:r>
              <a:rPr lang="en-US" altLang="ja-JP" dirty="0" err="1" smtClean="0"/>
              <a:t>Dict</a:t>
            </a:r>
            <a:endParaRPr lang="ja-JP" altLang="en-US" dirty="0"/>
          </a:p>
        </p:txBody>
      </p:sp>
      <p:sp>
        <p:nvSpPr>
          <p:cNvPr id="13" name="テキスト プレースホルダー 12">
            <a:extLst>
              <a:ext uri="{FF2B5EF4-FFF2-40B4-BE49-F238E27FC236}">
                <a16:creationId xmlns:a16="http://schemas.microsoft.com/office/drawing/2014/main" id="{D8714EE5-8E15-6B41-9518-644A043BB8FC}"/>
              </a:ext>
            </a:extLst>
          </p:cNvPr>
          <p:cNvSpPr>
            <a:spLocks noGrp="1"/>
          </p:cNvSpPr>
          <p:nvPr>
            <p:ph type="body" sz="quarter" idx="12"/>
          </p:nvPr>
        </p:nvSpPr>
        <p:spPr>
          <a:xfrm>
            <a:off x="838200" y="1243814"/>
            <a:ext cx="10896924" cy="320447"/>
          </a:xfrm>
        </p:spPr>
        <p:txBody>
          <a:bodyPr rtlCol="0"/>
          <a:lstStyle/>
          <a:p>
            <a:pPr rtl="0"/>
            <a:r>
              <a:rPr lang="ja-JP" altLang="en-US" b="1" dirty="0"/>
              <a:t>リスト</a:t>
            </a:r>
            <a:r>
              <a:rPr lang="ja-JP" altLang="en-US" b="1" dirty="0" smtClean="0"/>
              <a:t>と</a:t>
            </a:r>
            <a:r>
              <a:rPr lang="ja-JP" altLang="en-US" b="1" dirty="0" smtClean="0"/>
              <a:t>辞書</a:t>
            </a:r>
            <a:r>
              <a:rPr lang="ja-JP" altLang="en-US" b="1" dirty="0" smtClean="0"/>
              <a:t>の中身の</a:t>
            </a:r>
            <a:r>
              <a:rPr lang="ja-JP" altLang="en-US" b="1" dirty="0" smtClean="0"/>
              <a:t>型</a:t>
            </a:r>
            <a:r>
              <a:rPr lang="ja-JP" altLang="en-US" b="1" dirty="0" smtClean="0"/>
              <a:t>を指定</a:t>
            </a:r>
            <a:endParaRPr lang="ja-JP" altLang="en-US" dirty="0">
              <a:latin typeface="Meiryo UI" panose="020B0604030504040204" pitchFamily="50" charset="-128"/>
              <a:ea typeface="Meiryo UI" panose="020B0604030504040204" pitchFamily="50" charset="-128"/>
            </a:endParaRPr>
          </a:p>
        </p:txBody>
      </p:sp>
      <p:pic>
        <p:nvPicPr>
          <p:cNvPr id="3" name="図 2"/>
          <p:cNvPicPr>
            <a:picLocks noChangeAspect="1"/>
          </p:cNvPicPr>
          <p:nvPr/>
        </p:nvPicPr>
        <p:blipFill>
          <a:blip r:embed="rId3"/>
          <a:stretch>
            <a:fillRect/>
          </a:stretch>
        </p:blipFill>
        <p:spPr>
          <a:xfrm>
            <a:off x="4105411" y="2219245"/>
            <a:ext cx="8086589" cy="3679259"/>
          </a:xfrm>
          <a:prstGeom prst="rect">
            <a:avLst/>
          </a:prstGeom>
        </p:spPr>
      </p:pic>
      <p:pic>
        <p:nvPicPr>
          <p:cNvPr id="11" name="図 10"/>
          <p:cNvPicPr>
            <a:picLocks noChangeAspect="1"/>
          </p:cNvPicPr>
          <p:nvPr/>
        </p:nvPicPr>
        <p:blipFill>
          <a:blip r:embed="rId4"/>
          <a:stretch>
            <a:fillRect/>
          </a:stretch>
        </p:blipFill>
        <p:spPr>
          <a:xfrm>
            <a:off x="877957" y="2219245"/>
            <a:ext cx="3009337" cy="3679259"/>
          </a:xfrm>
          <a:prstGeom prst="rect">
            <a:avLst/>
          </a:prstGeom>
        </p:spPr>
      </p:pic>
      <p:sp>
        <p:nvSpPr>
          <p:cNvPr id="7" name="テキスト プレースホルダー 12">
            <a:extLst>
              <a:ext uri="{FF2B5EF4-FFF2-40B4-BE49-F238E27FC236}">
                <a16:creationId xmlns:a16="http://schemas.microsoft.com/office/drawing/2014/main" id="{D8714EE5-8E15-6B41-9518-644A043BB8FC}"/>
              </a:ext>
            </a:extLst>
          </p:cNvPr>
          <p:cNvSpPr txBox="1">
            <a:spLocks/>
          </p:cNvSpPr>
          <p:nvPr/>
        </p:nvSpPr>
        <p:spPr>
          <a:xfrm>
            <a:off x="3434060" y="1652778"/>
            <a:ext cx="5705204" cy="544750"/>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400" b="0" i="0" kern="1200" spc="300">
                <a:solidFill>
                  <a:schemeClr val="tx2"/>
                </a:solidFill>
                <a:latin typeface="Meiryo UI" panose="020B0604030504040204" pitchFamily="50" charset="-128"/>
                <a:ea typeface="Meiryo UI" panose="020B0604030504040204" pitchFamily="50" charset="-128"/>
                <a:cs typeface="Gill Sans Light" panose="020B0302020104020203"/>
              </a:defRPr>
            </a:lvl1pPr>
            <a:lvl2pPr marL="685800" indent="-228600" algn="l" defTabSz="914400" rtl="0" eaLnBrk="1" latinLnBrk="0" hangingPunct="1">
              <a:lnSpc>
                <a:spcPct val="90000"/>
              </a:lnSpc>
              <a:spcBef>
                <a:spcPts val="500"/>
              </a:spcBef>
              <a:buFont typeface="Arial" panose="020B0604020202020204" pitchFamily="34" charset="0"/>
              <a:buChar char="•"/>
              <a:defRPr sz="1100" b="0" i="0" kern="1200">
                <a:solidFill>
                  <a:schemeClr val="tx2"/>
                </a:solidFill>
                <a:latin typeface="Meiryo UI" panose="020B0604030504040204" pitchFamily="50" charset="-128"/>
                <a:ea typeface="Meiryo UI" panose="020B0604030504040204" pitchFamily="50" charset="-128"/>
                <a:cs typeface="Gill Sans Light" panose="020B0302020104020203"/>
              </a:defRPr>
            </a:lvl2pPr>
            <a:lvl3pPr marL="1143000" indent="-228600" algn="l" defTabSz="914400" rtl="0" eaLnBrk="1" latinLnBrk="0" hangingPunct="1">
              <a:lnSpc>
                <a:spcPct val="90000"/>
              </a:lnSpc>
              <a:spcBef>
                <a:spcPts val="500"/>
              </a:spcBef>
              <a:buFont typeface="Arial" panose="020B0604020202020204" pitchFamily="34" charset="0"/>
              <a:buChar char="•"/>
              <a:defRPr sz="1050" b="0" i="0" kern="1200">
                <a:solidFill>
                  <a:schemeClr val="tx2"/>
                </a:solidFill>
                <a:latin typeface="Meiryo UI" panose="020B0604030504040204" pitchFamily="50" charset="-128"/>
                <a:ea typeface="Meiryo UI" panose="020B0604030504040204" pitchFamily="50" charset="-128"/>
                <a:cs typeface="Gill Sans Light" panose="020B0302020104020203"/>
              </a:defRPr>
            </a:lvl3pPr>
            <a:lvl4pPr marL="1600200" indent="-228600" algn="l" defTabSz="914400" rtl="0" eaLnBrk="1" latinLnBrk="0" hangingPunct="1">
              <a:lnSpc>
                <a:spcPct val="90000"/>
              </a:lnSpc>
              <a:spcBef>
                <a:spcPts val="500"/>
              </a:spcBef>
              <a:buFont typeface="Arial" panose="020B0604020202020204" pitchFamily="34" charset="0"/>
              <a:buChar char="•"/>
              <a:defRPr sz="1000" b="0" i="0" kern="1200">
                <a:solidFill>
                  <a:schemeClr val="tx2"/>
                </a:solidFill>
                <a:latin typeface="Meiryo UI" panose="020B0604030504040204" pitchFamily="50" charset="-128"/>
                <a:ea typeface="Meiryo UI" panose="020B0604030504040204" pitchFamily="50" charset="-128"/>
                <a:cs typeface="Gill Sans Light" panose="020B0302020104020203"/>
              </a:defRPr>
            </a:lvl4pPr>
            <a:lvl5pPr marL="2057400" indent="-228600" algn="l" defTabSz="914400" rtl="0" eaLnBrk="1" latinLnBrk="0" hangingPunct="1">
              <a:lnSpc>
                <a:spcPct val="90000"/>
              </a:lnSpc>
              <a:spcBef>
                <a:spcPts val="500"/>
              </a:spcBef>
              <a:buFont typeface="Arial" panose="020B0604020202020204" pitchFamily="34" charset="0"/>
              <a:buChar char="•"/>
              <a:defRPr sz="1000" b="0" i="0" kern="1200">
                <a:solidFill>
                  <a:schemeClr val="tx2"/>
                </a:solidFill>
                <a:latin typeface="Meiryo UI" panose="020B0604030504040204" pitchFamily="50" charset="-128"/>
                <a:ea typeface="Meiryo UI" panose="020B0604030504040204" pitchFamily="50" charset="-128"/>
                <a:cs typeface="Gill Sans Light" panose="020B0302020104020203"/>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ja-JP" sz="1600" b="1" dirty="0" smtClean="0">
                <a:solidFill>
                  <a:srgbClr val="FF0000"/>
                </a:solidFill>
              </a:rPr>
              <a:t>List[{</a:t>
            </a:r>
            <a:r>
              <a:rPr lang="ja-JP" altLang="en-US" sz="1600" b="1" dirty="0" smtClean="0">
                <a:solidFill>
                  <a:srgbClr val="FF0000"/>
                </a:solidFill>
              </a:rPr>
              <a:t>型</a:t>
            </a:r>
            <a:r>
              <a:rPr lang="en-US" altLang="ja-JP" sz="1600" b="1" dirty="0" smtClean="0">
                <a:solidFill>
                  <a:srgbClr val="FF0000"/>
                </a:solidFill>
              </a:rPr>
              <a:t>}]</a:t>
            </a:r>
            <a:r>
              <a:rPr lang="ja-JP" altLang="en-US" sz="1600" b="1" dirty="0" err="1" smtClean="0">
                <a:solidFill>
                  <a:srgbClr val="FF0000"/>
                </a:solidFill>
              </a:rPr>
              <a:t>、</a:t>
            </a:r>
            <a:r>
              <a:rPr lang="ja-JP" altLang="en-US" sz="1600" b="1" dirty="0">
                <a:solidFill>
                  <a:srgbClr val="FF0000"/>
                </a:solidFill>
              </a:rPr>
              <a:t> </a:t>
            </a:r>
            <a:r>
              <a:rPr lang="en-US" altLang="ja-JP" sz="1600" b="1" dirty="0" err="1" smtClean="0">
                <a:solidFill>
                  <a:srgbClr val="FF0000"/>
                </a:solidFill>
              </a:rPr>
              <a:t>Dict</a:t>
            </a:r>
            <a:r>
              <a:rPr lang="en-US" altLang="ja-JP" sz="1600" b="1" dirty="0" smtClean="0">
                <a:solidFill>
                  <a:srgbClr val="FF0000"/>
                </a:solidFill>
              </a:rPr>
              <a:t>[{key</a:t>
            </a:r>
            <a:r>
              <a:rPr lang="ja-JP" altLang="en-US" sz="1600" b="1" dirty="0" smtClean="0">
                <a:solidFill>
                  <a:srgbClr val="FF0000"/>
                </a:solidFill>
              </a:rPr>
              <a:t>型</a:t>
            </a:r>
            <a:r>
              <a:rPr lang="en-US" altLang="ja-JP" sz="1600" b="1" dirty="0" smtClean="0">
                <a:solidFill>
                  <a:srgbClr val="FF0000"/>
                </a:solidFill>
              </a:rPr>
              <a:t>}</a:t>
            </a:r>
            <a:r>
              <a:rPr lang="ja-JP" altLang="en-US" sz="1600" b="1" dirty="0" err="1" smtClean="0">
                <a:solidFill>
                  <a:srgbClr val="FF0000"/>
                </a:solidFill>
              </a:rPr>
              <a:t>、</a:t>
            </a:r>
            <a:r>
              <a:rPr lang="en-US" altLang="ja-JP" sz="1600" b="1" dirty="0" smtClean="0">
                <a:solidFill>
                  <a:srgbClr val="FF0000"/>
                </a:solidFill>
              </a:rPr>
              <a:t>{value</a:t>
            </a:r>
            <a:r>
              <a:rPr lang="ja-JP" altLang="en-US" sz="1600" b="1" dirty="0" smtClean="0">
                <a:solidFill>
                  <a:srgbClr val="FF0000"/>
                </a:solidFill>
              </a:rPr>
              <a:t>型</a:t>
            </a:r>
            <a:r>
              <a:rPr lang="en-US" altLang="ja-JP" sz="1600" b="1" dirty="0" smtClean="0">
                <a:solidFill>
                  <a:srgbClr val="FF0000"/>
                </a:solidFill>
              </a:rPr>
              <a:t>}]</a:t>
            </a:r>
          </a:p>
        </p:txBody>
      </p:sp>
    </p:spTree>
    <p:extLst>
      <p:ext uri="{BB962C8B-B14F-4D97-AF65-F5344CB8AC3E}">
        <p14:creationId xmlns:p14="http://schemas.microsoft.com/office/powerpoint/2010/main" val="402138340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Custom 25">
      <a:dk1>
        <a:srgbClr val="3F3F3F"/>
      </a:dk1>
      <a:lt1>
        <a:srgbClr val="FFFFFF"/>
      </a:lt1>
      <a:dk2>
        <a:srgbClr val="000000"/>
      </a:dk2>
      <a:lt2>
        <a:srgbClr val="A5A5A5"/>
      </a:lt2>
      <a:accent1>
        <a:srgbClr val="00194C"/>
      </a:accent1>
      <a:accent2>
        <a:srgbClr val="EAB200"/>
      </a:accent2>
      <a:accent3>
        <a:srgbClr val="DDDDDD"/>
      </a:accent3>
      <a:accent4>
        <a:srgbClr val="954F72"/>
      </a:accent4>
      <a:accent5>
        <a:srgbClr val="00843B"/>
      </a:accent5>
      <a:accent6>
        <a:srgbClr val="014067"/>
      </a:accent6>
      <a:hlink>
        <a:srgbClr val="00194C"/>
      </a:hlink>
      <a:folHlink>
        <a:srgbClr val="954F72"/>
      </a:folHlink>
    </a:clrScheme>
    <a:fontScheme name="Custom 28">
      <a:majorFont>
        <a:latin typeface="Gill Sans MT"/>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4308497_TF78646930.potx" id="{BE4E70C6-AF92-48BD-986B-76A74BC8EE22}" vid="{CEC05BC4-399D-4903-91A9-6DD92450C19E}"/>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FE2D894-9887-4C6E-B664-EB7E082F34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9DE6D2A-0A40-4DAB-B8AE-656243D6AB33}">
  <ds:schemaRefs>
    <ds:schemaRef ds:uri="http://purl.org/dc/dcmitype/"/>
    <ds:schemaRef ds:uri="16c05727-aa75-4e4a-9b5f-8a80a1165891"/>
    <ds:schemaRef ds:uri="http://schemas.openxmlformats.org/package/2006/metadata/core-properties"/>
    <ds:schemaRef ds:uri="http://purl.org/dc/terms/"/>
    <ds:schemaRef ds:uri="http://purl.org/dc/elements/1.1/"/>
    <ds:schemaRef ds:uri="71af3243-3dd4-4a8d-8c0d-dd76da1f02a5"/>
    <ds:schemaRef ds:uri="http://schemas.microsoft.com/office/2006/documentManagement/types"/>
    <ds:schemaRef ds:uri="http://schemas.microsoft.com/office/infopath/2007/PartnerControls"/>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22A67AA4-7A39-4D54-84CA-5821BEF7F7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旅行のプレゼンテーション</Template>
  <TotalTime>0</TotalTime>
  <Words>2258</Words>
  <Application>Microsoft Office PowerPoint</Application>
  <PresentationFormat>ワイド画面</PresentationFormat>
  <Paragraphs>252</Paragraphs>
  <Slides>23</Slides>
  <Notes>23</Notes>
  <HiddenSlides>0</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23</vt:i4>
      </vt:variant>
    </vt:vector>
  </HeadingPairs>
  <TitlesOfParts>
    <vt:vector size="31" baseType="lpstr">
      <vt:lpstr>Bebas</vt:lpstr>
      <vt:lpstr>Gill Sans</vt:lpstr>
      <vt:lpstr>Gill Sans Light</vt:lpstr>
      <vt:lpstr>Helvetica Light</vt:lpstr>
      <vt:lpstr>Meiryo UI</vt:lpstr>
      <vt:lpstr>Arial</vt:lpstr>
      <vt:lpstr>Wingdings</vt:lpstr>
      <vt:lpstr>Office テーマ</vt:lpstr>
      <vt:lpstr>Python 型のある世界へ</vt:lpstr>
      <vt:lpstr>背景</vt:lpstr>
      <vt:lpstr>背景</vt:lpstr>
      <vt:lpstr>型をつけるメリット？</vt:lpstr>
      <vt:lpstr>Pythonにおいての型チェックの特徴</vt:lpstr>
      <vt:lpstr>型 を明確にしよう</vt:lpstr>
      <vt:lpstr>変数の型</vt:lpstr>
      <vt:lpstr>typing.List   &amp;   typing.Dict</vt:lpstr>
      <vt:lpstr>typing.List   &amp;   typing.Dict</vt:lpstr>
      <vt:lpstr>typing.Generic</vt:lpstr>
      <vt:lpstr>typing.Union</vt:lpstr>
      <vt:lpstr>typing.Callable</vt:lpstr>
      <vt:lpstr>typing.Callable</vt:lpstr>
      <vt:lpstr>typing.overload</vt:lpstr>
      <vt:lpstr>typing.cast</vt:lpstr>
      <vt:lpstr>typing.Final</vt:lpstr>
      <vt:lpstr>typing.Type</vt:lpstr>
      <vt:lpstr>typing.Type</vt:lpstr>
      <vt:lpstr>typing.Type</vt:lpstr>
      <vt:lpstr>Static  Type  Checker</vt:lpstr>
      <vt:lpstr>静的型検査ツールの違い</vt:lpstr>
      <vt:lpstr>入力候補の違い</vt:lpstr>
      <vt:lpstr>ありがとう ございました</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2020-10-14T22:44:03Z</dcterms:created>
  <dcterms:modified xsi:type="dcterms:W3CDTF">2020-12-20T04:28:29Z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